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notesMasterIdLst>
    <p:notesMasterId r:id="rId65"/>
  </p:notesMasterIdLst>
  <p:sldIdLst>
    <p:sldId id="256" r:id="rId2"/>
    <p:sldId id="260" r:id="rId3"/>
    <p:sldId id="259" r:id="rId4"/>
    <p:sldId id="261" r:id="rId5"/>
    <p:sldId id="262" r:id="rId6"/>
    <p:sldId id="263" r:id="rId7"/>
    <p:sldId id="264" r:id="rId8"/>
    <p:sldId id="290" r:id="rId9"/>
    <p:sldId id="291" r:id="rId10"/>
    <p:sldId id="266" r:id="rId11"/>
    <p:sldId id="267" r:id="rId12"/>
    <p:sldId id="268" r:id="rId13"/>
    <p:sldId id="269" r:id="rId14"/>
    <p:sldId id="270" r:id="rId15"/>
    <p:sldId id="271" r:id="rId16"/>
    <p:sldId id="273" r:id="rId17"/>
    <p:sldId id="274" r:id="rId18"/>
    <p:sldId id="275" r:id="rId19"/>
    <p:sldId id="276" r:id="rId20"/>
    <p:sldId id="284" r:id="rId21"/>
    <p:sldId id="282" r:id="rId22"/>
    <p:sldId id="286" r:id="rId23"/>
    <p:sldId id="277" r:id="rId24"/>
    <p:sldId id="278" r:id="rId25"/>
    <p:sldId id="292" r:id="rId26"/>
    <p:sldId id="287" r:id="rId27"/>
    <p:sldId id="293" r:id="rId28"/>
    <p:sldId id="288" r:id="rId29"/>
    <p:sldId id="280" r:id="rId30"/>
    <p:sldId id="281" r:id="rId31"/>
    <p:sldId id="283" r:id="rId32"/>
    <p:sldId id="312" r:id="rId33"/>
    <p:sldId id="314" r:id="rId34"/>
    <p:sldId id="31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5" r:id="rId54"/>
    <p:sldId id="316" r:id="rId55"/>
    <p:sldId id="317" r:id="rId56"/>
    <p:sldId id="318" r:id="rId57"/>
    <p:sldId id="319" r:id="rId58"/>
    <p:sldId id="320" r:id="rId59"/>
    <p:sldId id="321" r:id="rId60"/>
    <p:sldId id="322" r:id="rId61"/>
    <p:sldId id="323" r:id="rId62"/>
    <p:sldId id="324" r:id="rId63"/>
    <p:sldId id="325" r:id="rId6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23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23BE1-9B6B-4B8B-A322-583C4C98DF7D}" v="910" dt="2021-01-17T00:46:37.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8" autoAdjust="0"/>
    <p:restoredTop sz="94660"/>
  </p:normalViewPr>
  <p:slideViewPr>
    <p:cSldViewPr snapToGrid="0">
      <p:cViewPr>
        <p:scale>
          <a:sx n="70" d="100"/>
          <a:sy n="70" d="100"/>
        </p:scale>
        <p:origin x="70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o Putignano" userId="0a5ab7e62b08fd76" providerId="LiveId" clId="{87023BE1-9B6B-4B8B-A322-583C4C98DF7D}"/>
    <pc:docChg chg="undo redo custSel mod addSld delSld modSld sldOrd addMainMaster delMainMaster modMainMaster">
      <pc:chgData name="Angelo Putignano" userId="0a5ab7e62b08fd76" providerId="LiveId" clId="{87023BE1-9B6B-4B8B-A322-583C4C98DF7D}" dt="2021-01-17T22:36:55.958" v="21614" actId="14100"/>
      <pc:docMkLst>
        <pc:docMk/>
      </pc:docMkLst>
      <pc:sldChg chg="addSp delSp modSp new mod setBg modClrScheme delDesignElem chgLayout">
        <pc:chgData name="Angelo Putignano" userId="0a5ab7e62b08fd76" providerId="LiveId" clId="{87023BE1-9B6B-4B8B-A322-583C4C98DF7D}" dt="2021-01-17T00:35:59.113" v="21336" actId="27636"/>
        <pc:sldMkLst>
          <pc:docMk/>
          <pc:sldMk cId="1157225372" sldId="256"/>
        </pc:sldMkLst>
        <pc:spChg chg="mod">
          <ac:chgData name="Angelo Putignano" userId="0a5ab7e62b08fd76" providerId="LiveId" clId="{87023BE1-9B6B-4B8B-A322-583C4C98DF7D}" dt="2021-01-17T00:35:59.113" v="21336" actId="27636"/>
          <ac:spMkLst>
            <pc:docMk/>
            <pc:sldMk cId="1157225372" sldId="256"/>
            <ac:spMk id="2" creationId="{E7895CC1-4B12-4ECF-808A-2A13CFD6B252}"/>
          </ac:spMkLst>
        </pc:spChg>
        <pc:spChg chg="del mod">
          <ac:chgData name="Angelo Putignano" userId="0a5ab7e62b08fd76" providerId="LiveId" clId="{87023BE1-9B6B-4B8B-A322-583C4C98DF7D}" dt="2021-01-06T14:28:52.230" v="134" actId="478"/>
          <ac:spMkLst>
            <pc:docMk/>
            <pc:sldMk cId="1157225372" sldId="256"/>
            <ac:spMk id="3" creationId="{CA6670BC-5EB4-452A-89B3-742653235182}"/>
          </ac:spMkLst>
        </pc:spChg>
        <pc:spChg chg="add del">
          <ac:chgData name="Angelo Putignano" userId="0a5ab7e62b08fd76" providerId="LiveId" clId="{87023BE1-9B6B-4B8B-A322-583C4C98DF7D}" dt="2021-01-06T15:11:47.201" v="469"/>
          <ac:spMkLst>
            <pc:docMk/>
            <pc:sldMk cId="1157225372" sldId="256"/>
            <ac:spMk id="8" creationId="{BF9FFE17-DE95-4821-ACC1-B90C95449294}"/>
          </ac:spMkLst>
        </pc:spChg>
        <pc:spChg chg="add del">
          <ac:chgData name="Angelo Putignano" userId="0a5ab7e62b08fd76" providerId="LiveId" clId="{87023BE1-9B6B-4B8B-A322-583C4C98DF7D}" dt="2021-01-06T15:14:24.294" v="480" actId="26606"/>
          <ac:spMkLst>
            <pc:docMk/>
            <pc:sldMk cId="1157225372" sldId="256"/>
            <ac:spMk id="9" creationId="{37C89E4B-3C9F-44B9-8B86-D9E3D112D8EC}"/>
          </ac:spMkLst>
        </pc:spChg>
        <pc:spChg chg="add del">
          <ac:chgData name="Angelo Putignano" userId="0a5ab7e62b08fd76" providerId="LiveId" clId="{87023BE1-9B6B-4B8B-A322-583C4C98DF7D}" dt="2021-01-06T15:11:47.201" v="469"/>
          <ac:spMkLst>
            <pc:docMk/>
            <pc:sldMk cId="1157225372" sldId="256"/>
            <ac:spMk id="10" creationId="{03CF76AF-FF72-4430-A772-05840329020B}"/>
          </ac:spMkLst>
        </pc:spChg>
        <pc:spChg chg="add del">
          <ac:chgData name="Angelo Putignano" userId="0a5ab7e62b08fd76" providerId="LiveId" clId="{87023BE1-9B6B-4B8B-A322-583C4C98DF7D}" dt="2021-01-06T15:11:47.201" v="469"/>
          <ac:spMkLst>
            <pc:docMk/>
            <pc:sldMk cId="1157225372" sldId="256"/>
            <ac:spMk id="12" creationId="{0B1C8180-2FDD-4202-8C45-4057CB1AB26F}"/>
          </ac:spMkLst>
        </pc:spChg>
        <pc:spChg chg="add">
          <ac:chgData name="Angelo Putignano" userId="0a5ab7e62b08fd76" providerId="LiveId" clId="{87023BE1-9B6B-4B8B-A322-583C4C98DF7D}" dt="2021-01-06T15:14:24.294" v="480" actId="26606"/>
          <ac:spMkLst>
            <pc:docMk/>
            <pc:sldMk cId="1157225372" sldId="256"/>
            <ac:spMk id="15" creationId="{DCF1FFC3-D020-43C3-8B93-EF6BEFC46DD6}"/>
          </ac:spMkLst>
        </pc:spChg>
        <pc:picChg chg="add mod">
          <ac:chgData name="Angelo Putignano" userId="0a5ab7e62b08fd76" providerId="LiveId" clId="{87023BE1-9B6B-4B8B-A322-583C4C98DF7D}" dt="2021-01-06T15:13:41.750" v="478" actId="26606"/>
          <ac:picMkLst>
            <pc:docMk/>
            <pc:sldMk cId="1157225372" sldId="256"/>
            <ac:picMk id="4" creationId="{B4D44503-A04E-4FFA-B4E5-FDC16FB95C68}"/>
          </ac:picMkLst>
        </pc:picChg>
        <pc:cxnChg chg="add del">
          <ac:chgData name="Angelo Putignano" userId="0a5ab7e62b08fd76" providerId="LiveId" clId="{87023BE1-9B6B-4B8B-A322-583C4C98DF7D}" dt="2021-01-06T15:14:24.294" v="480" actId="26606"/>
          <ac:cxnSpMkLst>
            <pc:docMk/>
            <pc:sldMk cId="1157225372" sldId="256"/>
            <ac:cxnSpMk id="11" creationId="{AA2EAA10-076F-46BD-8F0F-B9A2FB77A85C}"/>
          </ac:cxnSpMkLst>
        </pc:cxnChg>
        <pc:cxnChg chg="add del">
          <ac:chgData name="Angelo Putignano" userId="0a5ab7e62b08fd76" providerId="LiveId" clId="{87023BE1-9B6B-4B8B-A322-583C4C98DF7D}" dt="2021-01-06T15:14:24.294" v="480" actId="26606"/>
          <ac:cxnSpMkLst>
            <pc:docMk/>
            <pc:sldMk cId="1157225372" sldId="256"/>
            <ac:cxnSpMk id="13" creationId="{D891E407-403B-4764-86C9-33A56D3BCAA3}"/>
          </ac:cxnSpMkLst>
        </pc:cxnChg>
        <pc:cxnChg chg="add del">
          <ac:chgData name="Angelo Putignano" userId="0a5ab7e62b08fd76" providerId="LiveId" clId="{87023BE1-9B6B-4B8B-A322-583C4C98DF7D}" dt="2021-01-06T15:11:47.201" v="469"/>
          <ac:cxnSpMkLst>
            <pc:docMk/>
            <pc:sldMk cId="1157225372" sldId="256"/>
            <ac:cxnSpMk id="14" creationId="{D6E86CC6-13EA-4A88-86AD-CF27BF52CC95}"/>
          </ac:cxnSpMkLst>
        </pc:cxnChg>
        <pc:cxnChg chg="add del">
          <ac:chgData name="Angelo Putignano" userId="0a5ab7e62b08fd76" providerId="LiveId" clId="{87023BE1-9B6B-4B8B-A322-583C4C98DF7D}" dt="2021-01-06T15:11:47.201" v="469"/>
          <ac:cxnSpMkLst>
            <pc:docMk/>
            <pc:sldMk cId="1157225372" sldId="256"/>
            <ac:cxnSpMk id="16" creationId="{3F80B441-4F7D-4B40-8A13-FED03A1F3A16}"/>
          </ac:cxnSpMkLst>
        </pc:cxnChg>
        <pc:cxnChg chg="add del">
          <ac:chgData name="Angelo Putignano" userId="0a5ab7e62b08fd76" providerId="LiveId" clId="{87023BE1-9B6B-4B8B-A322-583C4C98DF7D}" dt="2021-01-06T15:11:47.201" v="469"/>
          <ac:cxnSpMkLst>
            <pc:docMk/>
            <pc:sldMk cId="1157225372" sldId="256"/>
            <ac:cxnSpMk id="18" creationId="{70C7FD1A-44B1-4E4C-B0C9-A8103DCCDCC2}"/>
          </ac:cxnSpMkLst>
        </pc:cxnChg>
        <pc:cxnChg chg="add">
          <ac:chgData name="Angelo Putignano" userId="0a5ab7e62b08fd76" providerId="LiveId" clId="{87023BE1-9B6B-4B8B-A322-583C4C98DF7D}" dt="2021-01-06T15:14:24.294" v="480" actId="26606"/>
          <ac:cxnSpMkLst>
            <pc:docMk/>
            <pc:sldMk cId="1157225372" sldId="256"/>
            <ac:cxnSpMk id="20" creationId="{16FC4A39-71B0-433B-AB94-CBFFA0DF90DF}"/>
          </ac:cxnSpMkLst>
        </pc:cxnChg>
      </pc:sldChg>
      <pc:sldChg chg="delSp modSp new del mod">
        <pc:chgData name="Angelo Putignano" userId="0a5ab7e62b08fd76" providerId="LiveId" clId="{87023BE1-9B6B-4B8B-A322-583C4C98DF7D}" dt="2021-01-06T14:54:32.035" v="259" actId="47"/>
        <pc:sldMkLst>
          <pc:docMk/>
          <pc:sldMk cId="1326103702" sldId="257"/>
        </pc:sldMkLst>
        <pc:spChg chg="mod">
          <ac:chgData name="Angelo Putignano" userId="0a5ab7e62b08fd76" providerId="LiveId" clId="{87023BE1-9B6B-4B8B-A322-583C4C98DF7D}" dt="2021-01-06T14:53:59.151" v="256" actId="113"/>
          <ac:spMkLst>
            <pc:docMk/>
            <pc:sldMk cId="1326103702" sldId="257"/>
            <ac:spMk id="2" creationId="{BAF20E62-5104-4536-8703-2F107AF56BE3}"/>
          </ac:spMkLst>
        </pc:spChg>
        <pc:spChg chg="del">
          <ac:chgData name="Angelo Putignano" userId="0a5ab7e62b08fd76" providerId="LiveId" clId="{87023BE1-9B6B-4B8B-A322-583C4C98DF7D}" dt="2021-01-06T14:54:12.861" v="257" actId="478"/>
          <ac:spMkLst>
            <pc:docMk/>
            <pc:sldMk cId="1326103702" sldId="257"/>
            <ac:spMk id="3" creationId="{C9AEE06F-52D0-48D7-B225-1B01FC087833}"/>
          </ac:spMkLst>
        </pc:spChg>
      </pc:sldChg>
      <pc:sldChg chg="delSp modSp add del mod setBg delDesignElem">
        <pc:chgData name="Angelo Putignano" userId="0a5ab7e62b08fd76" providerId="LiveId" clId="{87023BE1-9B6B-4B8B-A322-583C4C98DF7D}" dt="2021-01-06T15:14:58.621" v="483" actId="47"/>
        <pc:sldMkLst>
          <pc:docMk/>
          <pc:sldMk cId="845017834" sldId="258"/>
        </pc:sldMkLst>
        <pc:spChg chg="mod">
          <ac:chgData name="Angelo Putignano" userId="0a5ab7e62b08fd76" providerId="LiveId" clId="{87023BE1-9B6B-4B8B-A322-583C4C98DF7D}" dt="2021-01-06T15:01:59.672" v="352" actId="20577"/>
          <ac:spMkLst>
            <pc:docMk/>
            <pc:sldMk cId="845017834" sldId="258"/>
            <ac:spMk id="2" creationId="{E7895CC1-4B12-4ECF-808A-2A13CFD6B252}"/>
          </ac:spMkLst>
        </pc:spChg>
        <pc:spChg chg="del">
          <ac:chgData name="Angelo Putignano" userId="0a5ab7e62b08fd76" providerId="LiveId" clId="{87023BE1-9B6B-4B8B-A322-583C4C98DF7D}" dt="2021-01-06T15:11:47.201" v="469"/>
          <ac:spMkLst>
            <pc:docMk/>
            <pc:sldMk cId="845017834" sldId="258"/>
            <ac:spMk id="8" creationId="{BF9FFE17-DE95-4821-ACC1-B90C95449294}"/>
          </ac:spMkLst>
        </pc:spChg>
        <pc:spChg chg="del">
          <ac:chgData name="Angelo Putignano" userId="0a5ab7e62b08fd76" providerId="LiveId" clId="{87023BE1-9B6B-4B8B-A322-583C4C98DF7D}" dt="2021-01-06T15:11:47.201" v="469"/>
          <ac:spMkLst>
            <pc:docMk/>
            <pc:sldMk cId="845017834" sldId="258"/>
            <ac:spMk id="10" creationId="{03CF76AF-FF72-4430-A772-05840329020B}"/>
          </ac:spMkLst>
        </pc:spChg>
        <pc:spChg chg="del">
          <ac:chgData name="Angelo Putignano" userId="0a5ab7e62b08fd76" providerId="LiveId" clId="{87023BE1-9B6B-4B8B-A322-583C4C98DF7D}" dt="2021-01-06T15:11:47.201" v="469"/>
          <ac:spMkLst>
            <pc:docMk/>
            <pc:sldMk cId="845017834" sldId="258"/>
            <ac:spMk id="12" creationId="{0B1C8180-2FDD-4202-8C45-4057CB1AB26F}"/>
          </ac:spMkLst>
        </pc:spChg>
        <pc:cxnChg chg="del">
          <ac:chgData name="Angelo Putignano" userId="0a5ab7e62b08fd76" providerId="LiveId" clId="{87023BE1-9B6B-4B8B-A322-583C4C98DF7D}" dt="2021-01-06T15:11:47.201" v="469"/>
          <ac:cxnSpMkLst>
            <pc:docMk/>
            <pc:sldMk cId="845017834" sldId="258"/>
            <ac:cxnSpMk id="14" creationId="{D6E86CC6-13EA-4A88-86AD-CF27BF52CC95}"/>
          </ac:cxnSpMkLst>
        </pc:cxnChg>
        <pc:cxnChg chg="del">
          <ac:chgData name="Angelo Putignano" userId="0a5ab7e62b08fd76" providerId="LiveId" clId="{87023BE1-9B6B-4B8B-A322-583C4C98DF7D}" dt="2021-01-06T15:11:47.201" v="469"/>
          <ac:cxnSpMkLst>
            <pc:docMk/>
            <pc:sldMk cId="845017834" sldId="258"/>
            <ac:cxnSpMk id="16" creationId="{3F80B441-4F7D-4B40-8A13-FED03A1F3A16}"/>
          </ac:cxnSpMkLst>
        </pc:cxnChg>
        <pc:cxnChg chg="del">
          <ac:chgData name="Angelo Putignano" userId="0a5ab7e62b08fd76" providerId="LiveId" clId="{87023BE1-9B6B-4B8B-A322-583C4C98DF7D}" dt="2021-01-06T15:11:47.201" v="469"/>
          <ac:cxnSpMkLst>
            <pc:docMk/>
            <pc:sldMk cId="845017834" sldId="258"/>
            <ac:cxnSpMk id="18" creationId="{70C7FD1A-44B1-4E4C-B0C9-A8103DCCDCC2}"/>
          </ac:cxnSpMkLst>
        </pc:cxnChg>
      </pc:sldChg>
      <pc:sldChg chg="addSp delSp modSp new mod setBg">
        <pc:chgData name="Angelo Putignano" userId="0a5ab7e62b08fd76" providerId="LiveId" clId="{87023BE1-9B6B-4B8B-A322-583C4C98DF7D}" dt="2021-01-17T00:37:00.415" v="21338" actId="404"/>
        <pc:sldMkLst>
          <pc:docMk/>
          <pc:sldMk cId="2133964190" sldId="259"/>
        </pc:sldMkLst>
        <pc:spChg chg="mod">
          <ac:chgData name="Angelo Putignano" userId="0a5ab7e62b08fd76" providerId="LiveId" clId="{87023BE1-9B6B-4B8B-A322-583C4C98DF7D}" dt="2021-01-17T00:37:00.415" v="21338" actId="404"/>
          <ac:spMkLst>
            <pc:docMk/>
            <pc:sldMk cId="2133964190" sldId="259"/>
            <ac:spMk id="2" creationId="{9989A549-B7E3-4957-A5FA-04109EE249F8}"/>
          </ac:spMkLst>
        </pc:spChg>
        <pc:spChg chg="del mod">
          <ac:chgData name="Angelo Putignano" userId="0a5ab7e62b08fd76" providerId="LiveId" clId="{87023BE1-9B6B-4B8B-A322-583C4C98DF7D}" dt="2021-01-06T15:03:12.615" v="394" actId="22"/>
          <ac:spMkLst>
            <pc:docMk/>
            <pc:sldMk cId="2133964190" sldId="259"/>
            <ac:spMk id="3" creationId="{6D79FA45-0613-4AAB-A299-F3CB322E2F63}"/>
          </ac:spMkLst>
        </pc:spChg>
        <pc:spChg chg="add del mod">
          <ac:chgData name="Angelo Putignano" userId="0a5ab7e62b08fd76" providerId="LiveId" clId="{87023BE1-9B6B-4B8B-A322-583C4C98DF7D}" dt="2021-01-06T15:07:03.736" v="406" actId="22"/>
          <ac:spMkLst>
            <pc:docMk/>
            <pc:sldMk cId="2133964190" sldId="259"/>
            <ac:spMk id="7" creationId="{AA9BA160-E3C8-4258-B540-A94946C23708}"/>
          </ac:spMkLst>
        </pc:spChg>
        <pc:spChg chg="add del mod">
          <ac:chgData name="Angelo Putignano" userId="0a5ab7e62b08fd76" providerId="LiveId" clId="{87023BE1-9B6B-4B8B-A322-583C4C98DF7D}" dt="2021-01-06T15:24:07.276" v="782" actId="478"/>
          <ac:spMkLst>
            <pc:docMk/>
            <pc:sldMk cId="2133964190" sldId="259"/>
            <ac:spMk id="12" creationId="{6386C7D6-A50A-45F1-BF25-915E9976EC82}"/>
          </ac:spMkLst>
        </pc:spChg>
        <pc:spChg chg="add del mod">
          <ac:chgData name="Angelo Putignano" userId="0a5ab7e62b08fd76" providerId="LiveId" clId="{87023BE1-9B6B-4B8B-A322-583C4C98DF7D}" dt="2021-01-06T15:24:08.621" v="783" actId="478"/>
          <ac:spMkLst>
            <pc:docMk/>
            <pc:sldMk cId="2133964190" sldId="259"/>
            <ac:spMk id="14" creationId="{9730DBB9-F886-47FB-80D2-BC8ED5595CB7}"/>
          </ac:spMkLst>
        </pc:spChg>
        <pc:spChg chg="add del mod">
          <ac:chgData name="Angelo Putignano" userId="0a5ab7e62b08fd76" providerId="LiveId" clId="{87023BE1-9B6B-4B8B-A322-583C4C98DF7D}" dt="2021-01-06T15:52:11.807" v="2084" actId="478"/>
          <ac:spMkLst>
            <pc:docMk/>
            <pc:sldMk cId="2133964190" sldId="259"/>
            <ac:spMk id="18" creationId="{487CF724-971F-49B7-9052-6F226DE17958}"/>
          </ac:spMkLst>
        </pc:spChg>
        <pc:picChg chg="add del mod ord modCrop">
          <ac:chgData name="Angelo Putignano" userId="0a5ab7e62b08fd76" providerId="LiveId" clId="{87023BE1-9B6B-4B8B-A322-583C4C98DF7D}" dt="2021-01-06T15:07:01.306" v="405" actId="478"/>
          <ac:picMkLst>
            <pc:docMk/>
            <pc:sldMk cId="2133964190" sldId="259"/>
            <ac:picMk id="5" creationId="{931CEC0A-C54C-4B81-8B3C-40538D590875}"/>
          </ac:picMkLst>
        </pc:picChg>
        <pc:picChg chg="add del mod ord modCrop">
          <ac:chgData name="Angelo Putignano" userId="0a5ab7e62b08fd76" providerId="LiveId" clId="{87023BE1-9B6B-4B8B-A322-583C4C98DF7D}" dt="2021-01-06T15:52:07.550" v="2083" actId="478"/>
          <ac:picMkLst>
            <pc:docMk/>
            <pc:sldMk cId="2133964190" sldId="259"/>
            <ac:picMk id="9" creationId="{B51335D8-8E9D-4804-ABA9-A035174A72B6}"/>
          </ac:picMkLst>
        </pc:picChg>
        <pc:picChg chg="add del mod modCrop">
          <ac:chgData name="Angelo Putignano" userId="0a5ab7e62b08fd76" providerId="LiveId" clId="{87023BE1-9B6B-4B8B-A322-583C4C98DF7D}" dt="2021-01-06T15:24:04.446" v="780" actId="478"/>
          <ac:picMkLst>
            <pc:docMk/>
            <pc:sldMk cId="2133964190" sldId="259"/>
            <ac:picMk id="11" creationId="{FCDC1702-0A66-4ECE-AB67-3E57ECE3DB23}"/>
          </ac:picMkLst>
        </pc:picChg>
        <pc:picChg chg="add del mod">
          <ac:chgData name="Angelo Putignano" userId="0a5ab7e62b08fd76" providerId="LiveId" clId="{87023BE1-9B6B-4B8B-A322-583C4C98DF7D}" dt="2021-01-06T15:18:08.393" v="636" actId="478"/>
          <ac:picMkLst>
            <pc:docMk/>
            <pc:sldMk cId="2133964190" sldId="259"/>
            <ac:picMk id="13" creationId="{B4176944-EAC1-44E4-B37D-CD3A50D316C6}"/>
          </ac:picMkLst>
        </pc:picChg>
        <pc:picChg chg="add del mod modCrop">
          <ac:chgData name="Angelo Putignano" userId="0a5ab7e62b08fd76" providerId="LiveId" clId="{87023BE1-9B6B-4B8B-A322-583C4C98DF7D}" dt="2021-01-06T15:24:09.337" v="784" actId="478"/>
          <ac:picMkLst>
            <pc:docMk/>
            <pc:sldMk cId="2133964190" sldId="259"/>
            <ac:picMk id="16" creationId="{AC304EC9-0D9F-4B89-83D6-C31066EC0A05}"/>
          </ac:picMkLst>
        </pc:picChg>
        <pc:picChg chg="add del mod modCrop">
          <ac:chgData name="Angelo Putignano" userId="0a5ab7e62b08fd76" providerId="LiveId" clId="{87023BE1-9B6B-4B8B-A322-583C4C98DF7D}" dt="2021-01-06T15:53:59.909" v="2094" actId="478"/>
          <ac:picMkLst>
            <pc:docMk/>
            <pc:sldMk cId="2133964190" sldId="259"/>
            <ac:picMk id="20" creationId="{5AE7EBDC-5BCA-47A2-9122-BBC3DD7E2D11}"/>
          </ac:picMkLst>
        </pc:picChg>
        <pc:picChg chg="add mod modCrop">
          <ac:chgData name="Angelo Putignano" userId="0a5ab7e62b08fd76" providerId="LiveId" clId="{87023BE1-9B6B-4B8B-A322-583C4C98DF7D}" dt="2021-01-06T15:54:44.635" v="2107" actId="1440"/>
          <ac:picMkLst>
            <pc:docMk/>
            <pc:sldMk cId="2133964190" sldId="259"/>
            <ac:picMk id="22" creationId="{DC3FD1E9-917D-4FEB-95FD-BB44A44E26C2}"/>
          </ac:picMkLst>
        </pc:picChg>
      </pc:sldChg>
      <pc:sldChg chg="modSp add mod setBg">
        <pc:chgData name="Angelo Putignano" userId="0a5ab7e62b08fd76" providerId="LiveId" clId="{87023BE1-9B6B-4B8B-A322-583C4C98DF7D}" dt="2021-01-17T00:35:50.318" v="21334" actId="2711"/>
        <pc:sldMkLst>
          <pc:docMk/>
          <pc:sldMk cId="2301008818" sldId="260"/>
        </pc:sldMkLst>
        <pc:spChg chg="mod">
          <ac:chgData name="Angelo Putignano" userId="0a5ab7e62b08fd76" providerId="LiveId" clId="{87023BE1-9B6B-4B8B-A322-583C4C98DF7D}" dt="2021-01-17T00:35:50.318" v="21334" actId="2711"/>
          <ac:spMkLst>
            <pc:docMk/>
            <pc:sldMk cId="2301008818" sldId="260"/>
            <ac:spMk id="2" creationId="{E7895CC1-4B12-4ECF-808A-2A13CFD6B252}"/>
          </ac:spMkLst>
        </pc:spChg>
      </pc:sldChg>
      <pc:sldChg chg="addSp delSp modSp add mod">
        <pc:chgData name="Angelo Putignano" userId="0a5ab7e62b08fd76" providerId="LiveId" clId="{87023BE1-9B6B-4B8B-A322-583C4C98DF7D}" dt="2021-01-17T00:37:09.009" v="21339" actId="404"/>
        <pc:sldMkLst>
          <pc:docMk/>
          <pc:sldMk cId="735193420" sldId="261"/>
        </pc:sldMkLst>
        <pc:spChg chg="mod">
          <ac:chgData name="Angelo Putignano" userId="0a5ab7e62b08fd76" providerId="LiveId" clId="{87023BE1-9B6B-4B8B-A322-583C4C98DF7D}" dt="2021-01-17T00:37:09.009" v="21339" actId="404"/>
          <ac:spMkLst>
            <pc:docMk/>
            <pc:sldMk cId="735193420" sldId="261"/>
            <ac:spMk id="2" creationId="{9989A549-B7E3-4957-A5FA-04109EE249F8}"/>
          </ac:spMkLst>
        </pc:spChg>
        <pc:spChg chg="add del mod">
          <ac:chgData name="Angelo Putignano" userId="0a5ab7e62b08fd76" providerId="LiveId" clId="{87023BE1-9B6B-4B8B-A322-583C4C98DF7D}" dt="2021-01-06T15:24:39.459" v="796" actId="478"/>
          <ac:spMkLst>
            <pc:docMk/>
            <pc:sldMk cId="735193420" sldId="261"/>
            <ac:spMk id="4" creationId="{C11795C2-9DEA-4684-AD14-9F64F61DE3BB}"/>
          </ac:spMkLst>
        </pc:spChg>
        <pc:spChg chg="mod">
          <ac:chgData name="Angelo Putignano" userId="0a5ab7e62b08fd76" providerId="LiveId" clId="{87023BE1-9B6B-4B8B-A322-583C4C98DF7D}" dt="2021-01-17T00:35:34.107" v="21332" actId="20577"/>
          <ac:spMkLst>
            <pc:docMk/>
            <pc:sldMk cId="735193420" sldId="261"/>
            <ac:spMk id="12" creationId="{6386C7D6-A50A-45F1-BF25-915E9976EC82}"/>
          </ac:spMkLst>
        </pc:spChg>
        <pc:spChg chg="add mod">
          <ac:chgData name="Angelo Putignano" userId="0a5ab7e62b08fd76" providerId="LiveId" clId="{87023BE1-9B6B-4B8B-A322-583C4C98DF7D}" dt="2021-01-17T00:34:48.302" v="21326" actId="2711"/>
          <ac:spMkLst>
            <pc:docMk/>
            <pc:sldMk cId="735193420" sldId="261"/>
            <ac:spMk id="13" creationId="{ADEA2BFB-9262-45F0-AB3D-52F396E7EC4F}"/>
          </ac:spMkLst>
        </pc:spChg>
        <pc:spChg chg="mod">
          <ac:chgData name="Angelo Putignano" userId="0a5ab7e62b08fd76" providerId="LiveId" clId="{87023BE1-9B6B-4B8B-A322-583C4C98DF7D}" dt="2021-01-17T00:35:36.300" v="21333" actId="20577"/>
          <ac:spMkLst>
            <pc:docMk/>
            <pc:sldMk cId="735193420" sldId="261"/>
            <ac:spMk id="14" creationId="{9730DBB9-F886-47FB-80D2-BC8ED5595CB7}"/>
          </ac:spMkLst>
        </pc:spChg>
        <pc:spChg chg="add mod">
          <ac:chgData name="Angelo Putignano" userId="0a5ab7e62b08fd76" providerId="LiveId" clId="{87023BE1-9B6B-4B8B-A322-583C4C98DF7D}" dt="2021-01-17T00:34:40.976" v="21325" actId="2711"/>
          <ac:spMkLst>
            <pc:docMk/>
            <pc:sldMk cId="735193420" sldId="261"/>
            <ac:spMk id="15" creationId="{3325DEF7-6D52-4265-B4E3-F3EF23290668}"/>
          </ac:spMkLst>
        </pc:spChg>
        <pc:picChg chg="add mod modCrop">
          <ac:chgData name="Angelo Putignano" userId="0a5ab7e62b08fd76" providerId="LiveId" clId="{87023BE1-9B6B-4B8B-A322-583C4C98DF7D}" dt="2021-01-06T15:56:05.185" v="2119" actId="14100"/>
          <ac:picMkLst>
            <pc:docMk/>
            <pc:sldMk cId="735193420" sldId="261"/>
            <ac:picMk id="8" creationId="{175E6168-65E4-4ECA-A667-148EEC5D7A02}"/>
          </ac:picMkLst>
        </pc:picChg>
        <pc:picChg chg="del">
          <ac:chgData name="Angelo Putignano" userId="0a5ab7e62b08fd76" providerId="LiveId" clId="{87023BE1-9B6B-4B8B-A322-583C4C98DF7D}" dt="2021-01-06T15:24:29.605" v="788" actId="478"/>
          <ac:picMkLst>
            <pc:docMk/>
            <pc:sldMk cId="735193420" sldId="261"/>
            <ac:picMk id="9" creationId="{B51335D8-8E9D-4804-ABA9-A035174A72B6}"/>
          </ac:picMkLst>
        </pc:picChg>
        <pc:picChg chg="del mod">
          <ac:chgData name="Angelo Putignano" userId="0a5ab7e62b08fd76" providerId="LiveId" clId="{87023BE1-9B6B-4B8B-A322-583C4C98DF7D}" dt="2021-01-06T15:55:15.795" v="2108" actId="478"/>
          <ac:picMkLst>
            <pc:docMk/>
            <pc:sldMk cId="735193420" sldId="261"/>
            <ac:picMk id="11" creationId="{FCDC1702-0A66-4ECE-AB67-3E57ECE3DB23}"/>
          </ac:picMkLst>
        </pc:picChg>
        <pc:picChg chg="del mod">
          <ac:chgData name="Angelo Putignano" userId="0a5ab7e62b08fd76" providerId="LiveId" clId="{87023BE1-9B6B-4B8B-A322-583C4C98DF7D}" dt="2021-01-06T15:57:22.134" v="2120" actId="478"/>
          <ac:picMkLst>
            <pc:docMk/>
            <pc:sldMk cId="735193420" sldId="261"/>
            <ac:picMk id="16" creationId="{AC304EC9-0D9F-4B89-83D6-C31066EC0A05}"/>
          </ac:picMkLst>
        </pc:picChg>
        <pc:picChg chg="add mod modCrop">
          <ac:chgData name="Angelo Putignano" userId="0a5ab7e62b08fd76" providerId="LiveId" clId="{87023BE1-9B6B-4B8B-A322-583C4C98DF7D}" dt="2021-01-06T15:58:11.799" v="2130" actId="1440"/>
          <ac:picMkLst>
            <pc:docMk/>
            <pc:sldMk cId="735193420" sldId="261"/>
            <ac:picMk id="17" creationId="{0F9A0F98-0D39-4ABD-AB3C-111BC7E4D396}"/>
          </ac:picMkLst>
        </pc:picChg>
        <pc:cxnChg chg="add mod">
          <ac:chgData name="Angelo Putignano" userId="0a5ab7e62b08fd76" providerId="LiveId" clId="{87023BE1-9B6B-4B8B-A322-583C4C98DF7D}" dt="2021-01-06T15:26:43.521" v="819" actId="1076"/>
          <ac:cxnSpMkLst>
            <pc:docMk/>
            <pc:sldMk cId="735193420" sldId="261"/>
            <ac:cxnSpMk id="6" creationId="{FAE95F06-1964-4674-8990-ABD624ABDAEE}"/>
          </ac:cxnSpMkLst>
        </pc:cxnChg>
      </pc:sldChg>
      <pc:sldChg chg="addSp delSp modSp add mod ord">
        <pc:chgData name="Angelo Putignano" userId="0a5ab7e62b08fd76" providerId="LiveId" clId="{87023BE1-9B6B-4B8B-A322-583C4C98DF7D}" dt="2021-01-17T00:37:25.245" v="21341" actId="404"/>
        <pc:sldMkLst>
          <pc:docMk/>
          <pc:sldMk cId="247312480" sldId="262"/>
        </pc:sldMkLst>
        <pc:spChg chg="mod">
          <ac:chgData name="Angelo Putignano" userId="0a5ab7e62b08fd76" providerId="LiveId" clId="{87023BE1-9B6B-4B8B-A322-583C4C98DF7D}" dt="2021-01-17T00:37:25.245" v="21341" actId="404"/>
          <ac:spMkLst>
            <pc:docMk/>
            <pc:sldMk cId="247312480" sldId="262"/>
            <ac:spMk id="2" creationId="{9989A549-B7E3-4957-A5FA-04109EE249F8}"/>
          </ac:spMkLst>
        </pc:spChg>
        <pc:spChg chg="add del mod">
          <ac:chgData name="Angelo Putignano" userId="0a5ab7e62b08fd76" providerId="LiveId" clId="{87023BE1-9B6B-4B8B-A322-583C4C98DF7D}" dt="2021-01-06T15:35:20.289" v="1709" actId="478"/>
          <ac:spMkLst>
            <pc:docMk/>
            <pc:sldMk cId="247312480" sldId="262"/>
            <ac:spMk id="4" creationId="{051EB0FA-075A-46C7-8A8C-1A6835C2F4D1}"/>
          </ac:spMkLst>
        </pc:spChg>
        <pc:picChg chg="add mod modCrop">
          <ac:chgData name="Angelo Putignano" userId="0a5ab7e62b08fd76" providerId="LiveId" clId="{87023BE1-9B6B-4B8B-A322-583C4C98DF7D}" dt="2021-01-06T15:35:39.109" v="1714" actId="1440"/>
          <ac:picMkLst>
            <pc:docMk/>
            <pc:sldMk cId="247312480" sldId="262"/>
            <ac:picMk id="6" creationId="{C69A0E0B-815C-48AD-ACD4-0C1B754EDE34}"/>
          </ac:picMkLst>
        </pc:picChg>
        <pc:picChg chg="del">
          <ac:chgData name="Angelo Putignano" userId="0a5ab7e62b08fd76" providerId="LiveId" clId="{87023BE1-9B6B-4B8B-A322-583C4C98DF7D}" dt="2021-01-06T15:34:42.175" v="1703" actId="478"/>
          <ac:picMkLst>
            <pc:docMk/>
            <pc:sldMk cId="247312480" sldId="262"/>
            <ac:picMk id="9" creationId="{B51335D8-8E9D-4804-ABA9-A035174A72B6}"/>
          </ac:picMkLst>
        </pc:picChg>
      </pc:sldChg>
      <pc:sldChg chg="addSp delSp modSp add mod ord">
        <pc:chgData name="Angelo Putignano" userId="0a5ab7e62b08fd76" providerId="LiveId" clId="{87023BE1-9B6B-4B8B-A322-583C4C98DF7D}" dt="2021-01-17T00:37:40.158" v="21344" actId="2711"/>
        <pc:sldMkLst>
          <pc:docMk/>
          <pc:sldMk cId="408051998" sldId="263"/>
        </pc:sldMkLst>
        <pc:spChg chg="mod">
          <ac:chgData name="Angelo Putignano" userId="0a5ab7e62b08fd76" providerId="LiveId" clId="{87023BE1-9B6B-4B8B-A322-583C4C98DF7D}" dt="2021-01-17T00:37:40.158" v="21344" actId="2711"/>
          <ac:spMkLst>
            <pc:docMk/>
            <pc:sldMk cId="408051998" sldId="263"/>
            <ac:spMk id="2" creationId="{9989A549-B7E3-4957-A5FA-04109EE249F8}"/>
          </ac:spMkLst>
        </pc:spChg>
        <pc:spChg chg="mod">
          <ac:chgData name="Angelo Putignano" userId="0a5ab7e62b08fd76" providerId="LiveId" clId="{87023BE1-9B6B-4B8B-A322-583C4C98DF7D}" dt="2021-01-17T00:33:29.665" v="21312" actId="3062"/>
          <ac:spMkLst>
            <pc:docMk/>
            <pc:sldMk cId="408051998" sldId="263"/>
            <ac:spMk id="12" creationId="{6386C7D6-A50A-45F1-BF25-915E9976EC82}"/>
          </ac:spMkLst>
        </pc:spChg>
        <pc:spChg chg="del mod">
          <ac:chgData name="Angelo Putignano" userId="0a5ab7e62b08fd76" providerId="LiveId" clId="{87023BE1-9B6B-4B8B-A322-583C4C98DF7D}" dt="2021-01-06T15:38:47.034" v="1792" actId="478"/>
          <ac:spMkLst>
            <pc:docMk/>
            <pc:sldMk cId="408051998" sldId="263"/>
            <ac:spMk id="13" creationId="{ADEA2BFB-9262-45F0-AB3D-52F396E7EC4F}"/>
          </ac:spMkLst>
        </pc:spChg>
        <pc:spChg chg="del">
          <ac:chgData name="Angelo Putignano" userId="0a5ab7e62b08fd76" providerId="LiveId" clId="{87023BE1-9B6B-4B8B-A322-583C4C98DF7D}" dt="2021-01-06T15:39:24.022" v="1796" actId="478"/>
          <ac:spMkLst>
            <pc:docMk/>
            <pc:sldMk cId="408051998" sldId="263"/>
            <ac:spMk id="14" creationId="{9730DBB9-F886-47FB-80D2-BC8ED5595CB7}"/>
          </ac:spMkLst>
        </pc:spChg>
        <pc:spChg chg="del">
          <ac:chgData name="Angelo Putignano" userId="0a5ab7e62b08fd76" providerId="LiveId" clId="{87023BE1-9B6B-4B8B-A322-583C4C98DF7D}" dt="2021-01-06T15:38:50.112" v="1793" actId="478"/>
          <ac:spMkLst>
            <pc:docMk/>
            <pc:sldMk cId="408051998" sldId="263"/>
            <ac:spMk id="15" creationId="{3325DEF7-6D52-4265-B4E3-F3EF23290668}"/>
          </ac:spMkLst>
        </pc:spChg>
        <pc:spChg chg="add del mod">
          <ac:chgData name="Angelo Putignano" userId="0a5ab7e62b08fd76" providerId="LiveId" clId="{87023BE1-9B6B-4B8B-A322-583C4C98DF7D}" dt="2021-01-06T15:41:05.696" v="1853" actId="478"/>
          <ac:spMkLst>
            <pc:docMk/>
            <pc:sldMk cId="408051998" sldId="263"/>
            <ac:spMk id="17" creationId="{27907E85-9BBA-4996-82ED-71D10F0D04AF}"/>
          </ac:spMkLst>
        </pc:spChg>
        <pc:spChg chg="add mod">
          <ac:chgData name="Angelo Putignano" userId="0a5ab7e62b08fd76" providerId="LiveId" clId="{87023BE1-9B6B-4B8B-A322-583C4C98DF7D}" dt="2021-01-17T00:33:51.058" v="21314" actId="2711"/>
          <ac:spMkLst>
            <pc:docMk/>
            <pc:sldMk cId="408051998" sldId="263"/>
            <ac:spMk id="18" creationId="{05E6EB42-50ED-4E67-A86E-FDE6413A7E16}"/>
          </ac:spMkLst>
        </pc:spChg>
        <pc:spChg chg="add mod">
          <ac:chgData name="Angelo Putignano" userId="0a5ab7e62b08fd76" providerId="LiveId" clId="{87023BE1-9B6B-4B8B-A322-583C4C98DF7D}" dt="2021-01-17T00:34:31.028" v="21324" actId="14100"/>
          <ac:spMkLst>
            <pc:docMk/>
            <pc:sldMk cId="408051998" sldId="263"/>
            <ac:spMk id="23" creationId="{B99D9A47-A8F1-4AE0-8C27-D2FC2E6D9537}"/>
          </ac:spMkLst>
        </pc:spChg>
        <pc:picChg chg="add mod modCrop">
          <ac:chgData name="Angelo Putignano" userId="0a5ab7e62b08fd76" providerId="LiveId" clId="{87023BE1-9B6B-4B8B-A322-583C4C98DF7D}" dt="2021-01-06T15:41:16.272" v="1859" actId="14100"/>
          <ac:picMkLst>
            <pc:docMk/>
            <pc:sldMk cId="408051998" sldId="263"/>
            <ac:picMk id="4" creationId="{36093677-28C1-4218-9DBB-3B01B817ABDE}"/>
          </ac:picMkLst>
        </pc:picChg>
        <pc:picChg chg="add del mod modCrop">
          <ac:chgData name="Angelo Putignano" userId="0a5ab7e62b08fd76" providerId="LiveId" clId="{87023BE1-9B6B-4B8B-A322-583C4C98DF7D}" dt="2021-01-06T15:44:06.550" v="1865" actId="478"/>
          <ac:picMkLst>
            <pc:docMk/>
            <pc:sldMk cId="408051998" sldId="263"/>
            <ac:picMk id="8" creationId="{46006B5E-3462-4D95-9F00-D44D52321EB7}"/>
          </ac:picMkLst>
        </pc:picChg>
        <pc:picChg chg="add mod modCrop">
          <ac:chgData name="Angelo Putignano" userId="0a5ab7e62b08fd76" providerId="LiveId" clId="{87023BE1-9B6B-4B8B-A322-583C4C98DF7D}" dt="2021-01-06T15:45:18.832" v="1881" actId="14100"/>
          <ac:picMkLst>
            <pc:docMk/>
            <pc:sldMk cId="408051998" sldId="263"/>
            <ac:picMk id="10" creationId="{D7FA8A7C-0213-45A2-8009-29F24BC2AD15}"/>
          </ac:picMkLst>
        </pc:picChg>
        <pc:picChg chg="del">
          <ac:chgData name="Angelo Putignano" userId="0a5ab7e62b08fd76" providerId="LiveId" clId="{87023BE1-9B6B-4B8B-A322-583C4C98DF7D}" dt="2021-01-06T15:38:12.568" v="1783" actId="478"/>
          <ac:picMkLst>
            <pc:docMk/>
            <pc:sldMk cId="408051998" sldId="263"/>
            <ac:picMk id="11" creationId="{FCDC1702-0A66-4ECE-AB67-3E57ECE3DB23}"/>
          </ac:picMkLst>
        </pc:picChg>
        <pc:picChg chg="del mod">
          <ac:chgData name="Angelo Putignano" userId="0a5ab7e62b08fd76" providerId="LiveId" clId="{87023BE1-9B6B-4B8B-A322-583C4C98DF7D}" dt="2021-01-06T15:43:39.916" v="1860" actId="478"/>
          <ac:picMkLst>
            <pc:docMk/>
            <pc:sldMk cId="408051998" sldId="263"/>
            <ac:picMk id="16" creationId="{AC304EC9-0D9F-4B89-83D6-C31066EC0A05}"/>
          </ac:picMkLst>
        </pc:picChg>
        <pc:cxnChg chg="mod">
          <ac:chgData name="Angelo Putignano" userId="0a5ab7e62b08fd76" providerId="LiveId" clId="{87023BE1-9B6B-4B8B-A322-583C4C98DF7D}" dt="2021-01-06T15:45:09.542" v="1878" actId="14100"/>
          <ac:cxnSpMkLst>
            <pc:docMk/>
            <pc:sldMk cId="408051998" sldId="263"/>
            <ac:cxnSpMk id="6" creationId="{FAE95F06-1964-4674-8990-ABD624ABDAEE}"/>
          </ac:cxnSpMkLst>
        </pc:cxnChg>
        <pc:cxnChg chg="add mod">
          <ac:chgData name="Angelo Putignano" userId="0a5ab7e62b08fd76" providerId="LiveId" clId="{87023BE1-9B6B-4B8B-A322-583C4C98DF7D}" dt="2021-01-06T15:45:39.323" v="1886" actId="1076"/>
          <ac:cxnSpMkLst>
            <pc:docMk/>
            <pc:sldMk cId="408051998" sldId="263"/>
            <ac:cxnSpMk id="20" creationId="{D1E5327A-F5B2-433D-A7A9-A9B74A8969D6}"/>
          </ac:cxnSpMkLst>
        </pc:cxnChg>
      </pc:sldChg>
      <pc:sldChg chg="addSp delSp modSp add mod ord">
        <pc:chgData name="Angelo Putignano" userId="0a5ab7e62b08fd76" providerId="LiveId" clId="{87023BE1-9B6B-4B8B-A322-583C4C98DF7D}" dt="2021-01-17T00:37:52.981" v="21346" actId="404"/>
        <pc:sldMkLst>
          <pc:docMk/>
          <pc:sldMk cId="3796934154" sldId="264"/>
        </pc:sldMkLst>
        <pc:spChg chg="mod">
          <ac:chgData name="Angelo Putignano" userId="0a5ab7e62b08fd76" providerId="LiveId" clId="{87023BE1-9B6B-4B8B-A322-583C4C98DF7D}" dt="2021-01-17T00:37:52.981" v="21346" actId="404"/>
          <ac:spMkLst>
            <pc:docMk/>
            <pc:sldMk cId="3796934154" sldId="264"/>
            <ac:spMk id="2" creationId="{9989A549-B7E3-4957-A5FA-04109EE249F8}"/>
          </ac:spMkLst>
        </pc:spChg>
        <pc:spChg chg="add del mod">
          <ac:chgData name="Angelo Putignano" userId="0a5ab7e62b08fd76" providerId="LiveId" clId="{87023BE1-9B6B-4B8B-A322-583C4C98DF7D}" dt="2021-01-11T11:43:55.311" v="10963" actId="478"/>
          <ac:spMkLst>
            <pc:docMk/>
            <pc:sldMk cId="3796934154" sldId="264"/>
            <ac:spMk id="3" creationId="{A0A0BB55-F900-47D3-A884-4F7177DF03FD}"/>
          </ac:spMkLst>
        </pc:spChg>
        <pc:spChg chg="add del mod">
          <ac:chgData name="Angelo Putignano" userId="0a5ab7e62b08fd76" providerId="LiveId" clId="{87023BE1-9B6B-4B8B-A322-583C4C98DF7D}" dt="2021-01-11T11:49:20.477" v="10994"/>
          <ac:spMkLst>
            <pc:docMk/>
            <pc:sldMk cId="3796934154" sldId="264"/>
            <ac:spMk id="6" creationId="{5A8A5DD9-2C56-48BE-9A34-F2AFA84B175B}"/>
          </ac:spMkLst>
        </pc:spChg>
        <pc:spChg chg="add mod">
          <ac:chgData name="Angelo Putignano" userId="0a5ab7e62b08fd76" providerId="LiveId" clId="{87023BE1-9B6B-4B8B-A322-583C4C98DF7D}" dt="2021-01-11T11:52:06.874" v="11033" actId="1076"/>
          <ac:spMkLst>
            <pc:docMk/>
            <pc:sldMk cId="3796934154" sldId="264"/>
            <ac:spMk id="7" creationId="{D53E8301-3202-4BFF-8B37-F4D148B80344}"/>
          </ac:spMkLst>
        </pc:spChg>
        <pc:spChg chg="add del mod">
          <ac:chgData name="Angelo Putignano" userId="0a5ab7e62b08fd76" providerId="LiveId" clId="{87023BE1-9B6B-4B8B-A322-583C4C98DF7D}" dt="2021-01-11T11:43:55.311" v="10963" actId="478"/>
          <ac:spMkLst>
            <pc:docMk/>
            <pc:sldMk cId="3796934154" sldId="264"/>
            <ac:spMk id="10" creationId="{C19AA595-58EF-4F61-B09D-024D2218AF55}"/>
          </ac:spMkLst>
        </pc:spChg>
        <pc:spChg chg="add del mod">
          <ac:chgData name="Angelo Putignano" userId="0a5ab7e62b08fd76" providerId="LiveId" clId="{87023BE1-9B6B-4B8B-A322-583C4C98DF7D}" dt="2021-01-11T11:47:47.012" v="10964" actId="478"/>
          <ac:spMkLst>
            <pc:docMk/>
            <pc:sldMk cId="3796934154" sldId="264"/>
            <ac:spMk id="11" creationId="{13B51A25-93EC-48BB-B0B6-7FDEECBBA367}"/>
          </ac:spMkLst>
        </pc:spChg>
        <pc:spChg chg="add del mod">
          <ac:chgData name="Angelo Putignano" userId="0a5ab7e62b08fd76" providerId="LiveId" clId="{87023BE1-9B6B-4B8B-A322-583C4C98DF7D}" dt="2021-01-07T17:30:12.554" v="4411" actId="478"/>
          <ac:spMkLst>
            <pc:docMk/>
            <pc:sldMk cId="3796934154" sldId="264"/>
            <ac:spMk id="12" creationId="{31D69FCA-9DB3-42BD-880E-6ADB41E66706}"/>
          </ac:spMkLst>
        </pc:spChg>
        <pc:spChg chg="add del mod">
          <ac:chgData name="Angelo Putignano" userId="0a5ab7e62b08fd76" providerId="LiveId" clId="{87023BE1-9B6B-4B8B-A322-583C4C98DF7D}" dt="2021-01-11T11:43:55.311" v="10963" actId="478"/>
          <ac:spMkLst>
            <pc:docMk/>
            <pc:sldMk cId="3796934154" sldId="264"/>
            <ac:spMk id="14" creationId="{0638C3CC-6F9D-4AC3-B846-BA1624FCE86A}"/>
          </ac:spMkLst>
        </pc:spChg>
        <pc:spChg chg="add mod">
          <ac:chgData name="Angelo Putignano" userId="0a5ab7e62b08fd76" providerId="LiveId" clId="{87023BE1-9B6B-4B8B-A322-583C4C98DF7D}" dt="2021-01-11T11:52:49.789" v="11052" actId="1076"/>
          <ac:spMkLst>
            <pc:docMk/>
            <pc:sldMk cId="3796934154" sldId="264"/>
            <ac:spMk id="15" creationId="{12A6443B-E0C7-4AF7-B13C-275AD9BAC5C4}"/>
          </ac:spMkLst>
        </pc:spChg>
        <pc:spChg chg="add mod">
          <ac:chgData name="Angelo Putignano" userId="0a5ab7e62b08fd76" providerId="LiveId" clId="{87023BE1-9B6B-4B8B-A322-583C4C98DF7D}" dt="2021-01-11T11:52:43.515" v="11051" actId="2711"/>
          <ac:spMkLst>
            <pc:docMk/>
            <pc:sldMk cId="3796934154" sldId="264"/>
            <ac:spMk id="17" creationId="{B62C1C00-962B-4684-AE6C-FE90B266433C}"/>
          </ac:spMkLst>
        </pc:spChg>
        <pc:spChg chg="add mod">
          <ac:chgData name="Angelo Putignano" userId="0a5ab7e62b08fd76" providerId="LiveId" clId="{87023BE1-9B6B-4B8B-A322-583C4C98DF7D}" dt="2021-01-11T11:53:24.153" v="11063" actId="20577"/>
          <ac:spMkLst>
            <pc:docMk/>
            <pc:sldMk cId="3796934154" sldId="264"/>
            <ac:spMk id="23" creationId="{06B43439-2DEB-4EB5-9473-507944CE356D}"/>
          </ac:spMkLst>
        </pc:spChg>
        <pc:picChg chg="add del mod modCrop">
          <ac:chgData name="Angelo Putignano" userId="0a5ab7e62b08fd76" providerId="LiveId" clId="{87023BE1-9B6B-4B8B-A322-583C4C98DF7D}" dt="2021-01-06T16:52:28.387" v="2321" actId="478"/>
          <ac:picMkLst>
            <pc:docMk/>
            <pc:sldMk cId="3796934154" sldId="264"/>
            <ac:picMk id="4" creationId="{7E00535C-584B-435D-8B38-087534D2DD26}"/>
          </ac:picMkLst>
        </pc:picChg>
        <pc:picChg chg="add del mod">
          <ac:chgData name="Angelo Putignano" userId="0a5ab7e62b08fd76" providerId="LiveId" clId="{87023BE1-9B6B-4B8B-A322-583C4C98DF7D}" dt="2021-01-07T17:30:31.033" v="4414" actId="478"/>
          <ac:picMkLst>
            <pc:docMk/>
            <pc:sldMk cId="3796934154" sldId="264"/>
            <ac:picMk id="5" creationId="{11DB7048-F916-49D4-B7F0-FF2091B428B1}"/>
          </ac:picMkLst>
        </pc:picChg>
        <pc:picChg chg="add mod modCrop">
          <ac:chgData name="Angelo Putignano" userId="0a5ab7e62b08fd76" providerId="LiveId" clId="{87023BE1-9B6B-4B8B-A322-583C4C98DF7D}" dt="2021-01-11T11:48:20.381" v="10973" actId="1440"/>
          <ac:picMkLst>
            <pc:docMk/>
            <pc:sldMk cId="3796934154" sldId="264"/>
            <ac:picMk id="5" creationId="{37CE26CD-0B6E-4147-AAAC-D53E94BA4C07}"/>
          </ac:picMkLst>
        </pc:picChg>
        <pc:picChg chg="del">
          <ac:chgData name="Angelo Putignano" userId="0a5ab7e62b08fd76" providerId="LiveId" clId="{87023BE1-9B6B-4B8B-A322-583C4C98DF7D}" dt="2021-01-06T16:03:54.393" v="2170" actId="478"/>
          <ac:picMkLst>
            <pc:docMk/>
            <pc:sldMk cId="3796934154" sldId="264"/>
            <ac:picMk id="6" creationId="{C69A0E0B-815C-48AD-ACD4-0C1B754EDE34}"/>
          </ac:picMkLst>
        </pc:picChg>
        <pc:picChg chg="add del mod modCrop">
          <ac:chgData name="Angelo Putignano" userId="0a5ab7e62b08fd76" providerId="LiveId" clId="{87023BE1-9B6B-4B8B-A322-583C4C98DF7D}" dt="2021-01-07T17:28:10.233" v="4384" actId="478"/>
          <ac:picMkLst>
            <pc:docMk/>
            <pc:sldMk cId="3796934154" sldId="264"/>
            <ac:picMk id="7" creationId="{D8A5A7F5-6E51-4CC9-939B-22EF6EFBD578}"/>
          </ac:picMkLst>
        </pc:picChg>
        <pc:picChg chg="add del mod modCrop">
          <ac:chgData name="Angelo Putignano" userId="0a5ab7e62b08fd76" providerId="LiveId" clId="{87023BE1-9B6B-4B8B-A322-583C4C98DF7D}" dt="2021-01-06T16:48:47.983" v="2308" actId="478"/>
          <ac:picMkLst>
            <pc:docMk/>
            <pc:sldMk cId="3796934154" sldId="264"/>
            <ac:picMk id="9" creationId="{29FAEA11-A1AD-4605-B8BA-2133151F3E50}"/>
          </ac:picMkLst>
        </pc:picChg>
        <pc:picChg chg="add del mod modCrop">
          <ac:chgData name="Angelo Putignano" userId="0a5ab7e62b08fd76" providerId="LiveId" clId="{87023BE1-9B6B-4B8B-A322-583C4C98DF7D}" dt="2021-01-06T17:41:31.665" v="3176" actId="478"/>
          <ac:picMkLst>
            <pc:docMk/>
            <pc:sldMk cId="3796934154" sldId="264"/>
            <ac:picMk id="24" creationId="{668A247E-6D5C-494B-ACF3-1DB7179178E7}"/>
          </ac:picMkLst>
        </pc:picChg>
        <pc:picChg chg="add del">
          <ac:chgData name="Angelo Putignano" userId="0a5ab7e62b08fd76" providerId="LiveId" clId="{87023BE1-9B6B-4B8B-A322-583C4C98DF7D}" dt="2021-01-06T16:53:01.562" v="2323" actId="478"/>
          <ac:picMkLst>
            <pc:docMk/>
            <pc:sldMk cId="3796934154" sldId="264"/>
            <ac:picMk id="26" creationId="{ED80DDA0-19E6-47F0-9012-360107D119E1}"/>
          </ac:picMkLst>
        </pc:picChg>
        <pc:picChg chg="add del mod ord modCrop">
          <ac:chgData name="Angelo Putignano" userId="0a5ab7e62b08fd76" providerId="LiveId" clId="{87023BE1-9B6B-4B8B-A322-583C4C98DF7D}" dt="2021-01-06T16:55:24.684" v="2338" actId="478"/>
          <ac:picMkLst>
            <pc:docMk/>
            <pc:sldMk cId="3796934154" sldId="264"/>
            <ac:picMk id="28" creationId="{5FFA03BB-79FD-4967-B8A7-F1FBE2FA9419}"/>
          </ac:picMkLst>
        </pc:picChg>
        <pc:picChg chg="add del mod ord modCrop">
          <ac:chgData name="Angelo Putignano" userId="0a5ab7e62b08fd76" providerId="LiveId" clId="{87023BE1-9B6B-4B8B-A322-583C4C98DF7D}" dt="2021-01-11T11:43:51.724" v="10962" actId="478"/>
          <ac:picMkLst>
            <pc:docMk/>
            <pc:sldMk cId="3796934154" sldId="264"/>
            <ac:picMk id="32" creationId="{F4689EEB-A68C-4D21-829F-B6CED8EE5FB6}"/>
          </ac:picMkLst>
        </pc:picChg>
        <pc:picChg chg="add del mod modCrop">
          <ac:chgData name="Angelo Putignano" userId="0a5ab7e62b08fd76" providerId="LiveId" clId="{87023BE1-9B6B-4B8B-A322-583C4C98DF7D}" dt="2021-01-07T17:28:08.246" v="4383" actId="478"/>
          <ac:picMkLst>
            <pc:docMk/>
            <pc:sldMk cId="3796934154" sldId="264"/>
            <ac:picMk id="49" creationId="{5C61EC9F-70AB-4026-AB41-3B5BC403D512}"/>
          </ac:picMkLst>
        </pc:picChg>
        <pc:cxnChg chg="add del mod">
          <ac:chgData name="Angelo Putignano" userId="0a5ab7e62b08fd76" providerId="LiveId" clId="{87023BE1-9B6B-4B8B-A322-583C4C98DF7D}" dt="2021-01-11T11:51:45.669" v="11030" actId="478"/>
          <ac:cxnSpMkLst>
            <pc:docMk/>
            <pc:sldMk cId="3796934154" sldId="264"/>
            <ac:cxnSpMk id="9" creationId="{66682938-14DD-413D-B2F7-EABC23DAB029}"/>
          </ac:cxnSpMkLst>
        </pc:cxnChg>
        <pc:cxnChg chg="add del mod">
          <ac:chgData name="Angelo Putignano" userId="0a5ab7e62b08fd76" providerId="LiveId" clId="{87023BE1-9B6B-4B8B-A322-583C4C98DF7D}" dt="2021-01-06T16:44:34.249" v="2274" actId="478"/>
          <ac:cxnSpMkLst>
            <pc:docMk/>
            <pc:sldMk cId="3796934154" sldId="264"/>
            <ac:cxnSpMk id="13" creationId="{59811D48-983C-41DA-8312-ECF499EBDBC4}"/>
          </ac:cxnSpMkLst>
        </pc:cxnChg>
        <pc:cxnChg chg="add mod">
          <ac:chgData name="Angelo Putignano" userId="0a5ab7e62b08fd76" providerId="LiveId" clId="{87023BE1-9B6B-4B8B-A322-583C4C98DF7D}" dt="2021-01-11T11:52:22.083" v="11035" actId="208"/>
          <ac:cxnSpMkLst>
            <pc:docMk/>
            <pc:sldMk cId="3796934154" sldId="264"/>
            <ac:cxnSpMk id="13" creationId="{92D9C667-CF0C-4933-8EE2-4EA61EE54081}"/>
          </ac:cxnSpMkLst>
        </pc:cxnChg>
        <pc:cxnChg chg="add del mod">
          <ac:chgData name="Angelo Putignano" userId="0a5ab7e62b08fd76" providerId="LiveId" clId="{87023BE1-9B6B-4B8B-A322-583C4C98DF7D}" dt="2021-01-06T16:57:58.610" v="2361" actId="478"/>
          <ac:cxnSpMkLst>
            <pc:docMk/>
            <pc:sldMk cId="3796934154" sldId="264"/>
            <ac:cxnSpMk id="16" creationId="{5084F327-2D11-4F2F-984E-4D607F8159A0}"/>
          </ac:cxnSpMkLst>
        </pc:cxnChg>
        <pc:cxnChg chg="add mod">
          <ac:chgData name="Angelo Putignano" userId="0a5ab7e62b08fd76" providerId="LiveId" clId="{87023BE1-9B6B-4B8B-A322-583C4C98DF7D}" dt="2021-01-11T11:53:08.451" v="11056" actId="208"/>
          <ac:cxnSpMkLst>
            <pc:docMk/>
            <pc:sldMk cId="3796934154" sldId="264"/>
            <ac:cxnSpMk id="19" creationId="{DE73E71D-5FD2-43EE-8A43-2ECFA8F1D16C}"/>
          </ac:cxnSpMkLst>
        </pc:cxnChg>
        <pc:cxnChg chg="add del mod">
          <ac:chgData name="Angelo Putignano" userId="0a5ab7e62b08fd76" providerId="LiveId" clId="{87023BE1-9B6B-4B8B-A322-583C4C98DF7D}" dt="2021-01-06T16:57:02.439" v="2354" actId="478"/>
          <ac:cxnSpMkLst>
            <pc:docMk/>
            <pc:sldMk cId="3796934154" sldId="264"/>
            <ac:cxnSpMk id="20" creationId="{7B131B36-C6A1-4AC8-8569-18B1FD439729}"/>
          </ac:cxnSpMkLst>
        </pc:cxnChg>
        <pc:cxnChg chg="add del mod">
          <ac:chgData name="Angelo Putignano" userId="0a5ab7e62b08fd76" providerId="LiveId" clId="{87023BE1-9B6B-4B8B-A322-583C4C98DF7D}" dt="2021-01-06T17:00:35.082" v="2389" actId="478"/>
          <ac:cxnSpMkLst>
            <pc:docMk/>
            <pc:sldMk cId="3796934154" sldId="264"/>
            <ac:cxnSpMk id="36" creationId="{F7DF3294-A54E-4D2C-9D57-CEFB6DE871DB}"/>
          </ac:cxnSpMkLst>
        </pc:cxnChg>
        <pc:cxnChg chg="add del mod">
          <ac:chgData name="Angelo Putignano" userId="0a5ab7e62b08fd76" providerId="LiveId" clId="{87023BE1-9B6B-4B8B-A322-583C4C98DF7D}" dt="2021-01-06T17:00:37.934" v="2390" actId="478"/>
          <ac:cxnSpMkLst>
            <pc:docMk/>
            <pc:sldMk cId="3796934154" sldId="264"/>
            <ac:cxnSpMk id="42" creationId="{23C9142D-30B7-4B46-AF08-2BE0590284BD}"/>
          </ac:cxnSpMkLst>
        </pc:cxnChg>
        <pc:cxnChg chg="add del mod">
          <ac:chgData name="Angelo Putignano" userId="0a5ab7e62b08fd76" providerId="LiveId" clId="{87023BE1-9B6B-4B8B-A322-583C4C98DF7D}" dt="2021-01-11T11:43:55.311" v="10963" actId="478"/>
          <ac:cxnSpMkLst>
            <pc:docMk/>
            <pc:sldMk cId="3796934154" sldId="264"/>
            <ac:cxnSpMk id="45" creationId="{798108DA-DD2D-4397-8DB0-87CB3AC05456}"/>
          </ac:cxnSpMkLst>
        </pc:cxnChg>
        <pc:cxnChg chg="add del mod">
          <ac:chgData name="Angelo Putignano" userId="0a5ab7e62b08fd76" providerId="LiveId" clId="{87023BE1-9B6B-4B8B-A322-583C4C98DF7D}" dt="2021-01-11T11:43:55.311" v="10963" actId="478"/>
          <ac:cxnSpMkLst>
            <pc:docMk/>
            <pc:sldMk cId="3796934154" sldId="264"/>
            <ac:cxnSpMk id="47" creationId="{3309131C-B488-401C-9387-06D1A217E77A}"/>
          </ac:cxnSpMkLst>
        </pc:cxnChg>
      </pc:sldChg>
      <pc:sldChg chg="addSp delSp modSp add del mod ord">
        <pc:chgData name="Angelo Putignano" userId="0a5ab7e62b08fd76" providerId="LiveId" clId="{87023BE1-9B6B-4B8B-A322-583C4C98DF7D}" dt="2021-01-11T11:43:46.332" v="10960" actId="47"/>
        <pc:sldMkLst>
          <pc:docMk/>
          <pc:sldMk cId="947443412" sldId="265"/>
        </pc:sldMkLst>
        <pc:spChg chg="mod">
          <ac:chgData name="Angelo Putignano" userId="0a5ab7e62b08fd76" providerId="LiveId" clId="{87023BE1-9B6B-4B8B-A322-583C4C98DF7D}" dt="2021-01-06T17:02:46.435" v="2412"/>
          <ac:spMkLst>
            <pc:docMk/>
            <pc:sldMk cId="947443412" sldId="265"/>
            <ac:spMk id="2" creationId="{9989A549-B7E3-4957-A5FA-04109EE249F8}"/>
          </ac:spMkLst>
        </pc:spChg>
        <pc:spChg chg="add mod">
          <ac:chgData name="Angelo Putignano" userId="0a5ab7e62b08fd76" providerId="LiveId" clId="{87023BE1-9B6B-4B8B-A322-583C4C98DF7D}" dt="2021-01-07T17:35:53.536" v="4451" actId="20577"/>
          <ac:spMkLst>
            <pc:docMk/>
            <pc:sldMk cId="947443412" sldId="265"/>
            <ac:spMk id="3" creationId="{CA39AB3B-8C78-4971-BC7C-B71211F93AA4}"/>
          </ac:spMkLst>
        </pc:spChg>
        <pc:spChg chg="mod">
          <ac:chgData name="Angelo Putignano" userId="0a5ab7e62b08fd76" providerId="LiveId" clId="{87023BE1-9B6B-4B8B-A322-583C4C98DF7D}" dt="2021-01-06T17:39:45.290" v="3164" actId="1076"/>
          <ac:spMkLst>
            <pc:docMk/>
            <pc:sldMk cId="947443412" sldId="265"/>
            <ac:spMk id="12" creationId="{6386C7D6-A50A-45F1-BF25-915E9976EC82}"/>
          </ac:spMkLst>
        </pc:spChg>
        <pc:spChg chg="mod">
          <ac:chgData name="Angelo Putignano" userId="0a5ab7e62b08fd76" providerId="LiveId" clId="{87023BE1-9B6B-4B8B-A322-583C4C98DF7D}" dt="2021-01-07T17:36:21.596" v="4473" actId="20577"/>
          <ac:spMkLst>
            <pc:docMk/>
            <pc:sldMk cId="947443412" sldId="265"/>
            <ac:spMk id="13" creationId="{ADEA2BFB-9262-45F0-AB3D-52F396E7EC4F}"/>
          </ac:spMkLst>
        </pc:spChg>
        <pc:spChg chg="mod">
          <ac:chgData name="Angelo Putignano" userId="0a5ab7e62b08fd76" providerId="LiveId" clId="{87023BE1-9B6B-4B8B-A322-583C4C98DF7D}" dt="2021-01-06T17:39:34.293" v="3161" actId="1076"/>
          <ac:spMkLst>
            <pc:docMk/>
            <pc:sldMk cId="947443412" sldId="265"/>
            <ac:spMk id="14" creationId="{9730DBB9-F886-47FB-80D2-BC8ED5595CB7}"/>
          </ac:spMkLst>
        </pc:spChg>
        <pc:spChg chg="mod">
          <ac:chgData name="Angelo Putignano" userId="0a5ab7e62b08fd76" providerId="LiveId" clId="{87023BE1-9B6B-4B8B-A322-583C4C98DF7D}" dt="2021-01-06T17:08:09.068" v="2740" actId="20577"/>
          <ac:spMkLst>
            <pc:docMk/>
            <pc:sldMk cId="947443412" sldId="265"/>
            <ac:spMk id="15" creationId="{3325DEF7-6D52-4265-B4E3-F3EF23290668}"/>
          </ac:spMkLst>
        </pc:spChg>
        <pc:spChg chg="add mod">
          <ac:chgData name="Angelo Putignano" userId="0a5ab7e62b08fd76" providerId="LiveId" clId="{87023BE1-9B6B-4B8B-A322-583C4C98DF7D}" dt="2021-01-07T17:36:00.249" v="4459" actId="20577"/>
          <ac:spMkLst>
            <pc:docMk/>
            <pc:sldMk cId="947443412" sldId="265"/>
            <ac:spMk id="17" creationId="{F39C94A5-1B06-4E95-A8B2-950D7E65CEC2}"/>
          </ac:spMkLst>
        </pc:spChg>
        <pc:picChg chg="add mod modCrop">
          <ac:chgData name="Angelo Putignano" userId="0a5ab7e62b08fd76" providerId="LiveId" clId="{87023BE1-9B6B-4B8B-A322-583C4C98DF7D}" dt="2021-01-06T17:39:46.972" v="3165" actId="1076"/>
          <ac:picMkLst>
            <pc:docMk/>
            <pc:sldMk cId="947443412" sldId="265"/>
            <ac:picMk id="4" creationId="{F693724B-0246-4DCC-A7DC-5F2EAD6B1F83}"/>
          </ac:picMkLst>
        </pc:picChg>
        <pc:picChg chg="add mod modCrop">
          <ac:chgData name="Angelo Putignano" userId="0a5ab7e62b08fd76" providerId="LiveId" clId="{87023BE1-9B6B-4B8B-A322-583C4C98DF7D}" dt="2021-01-06T17:39:52.484" v="3166" actId="14100"/>
          <ac:picMkLst>
            <pc:docMk/>
            <pc:sldMk cId="947443412" sldId="265"/>
            <ac:picMk id="7" creationId="{3BA66386-CC51-427F-941F-3B60089B1341}"/>
          </ac:picMkLst>
        </pc:picChg>
        <pc:picChg chg="del">
          <ac:chgData name="Angelo Putignano" userId="0a5ab7e62b08fd76" providerId="LiveId" clId="{87023BE1-9B6B-4B8B-A322-583C4C98DF7D}" dt="2021-01-06T17:03:45.520" v="2434" actId="478"/>
          <ac:picMkLst>
            <pc:docMk/>
            <pc:sldMk cId="947443412" sldId="265"/>
            <ac:picMk id="8" creationId="{175E6168-65E4-4ECA-A667-148EEC5D7A02}"/>
          </ac:picMkLst>
        </pc:picChg>
        <pc:picChg chg="add del mod modCrop">
          <ac:chgData name="Angelo Putignano" userId="0a5ab7e62b08fd76" providerId="LiveId" clId="{87023BE1-9B6B-4B8B-A322-583C4C98DF7D}" dt="2021-01-06T17:37:24.953" v="2935" actId="478"/>
          <ac:picMkLst>
            <pc:docMk/>
            <pc:sldMk cId="947443412" sldId="265"/>
            <ac:picMk id="10" creationId="{4F6A1377-DF57-4B1A-B948-E7E38C9FDF67}"/>
          </ac:picMkLst>
        </pc:picChg>
        <pc:picChg chg="add mod modCrop">
          <ac:chgData name="Angelo Putignano" userId="0a5ab7e62b08fd76" providerId="LiveId" clId="{87023BE1-9B6B-4B8B-A322-583C4C98DF7D}" dt="2021-01-06T17:39:40.660" v="3163" actId="1076"/>
          <ac:picMkLst>
            <pc:docMk/>
            <pc:sldMk cId="947443412" sldId="265"/>
            <ac:picMk id="16" creationId="{76041242-50C0-485E-A2BD-090C786D290E}"/>
          </ac:picMkLst>
        </pc:picChg>
        <pc:picChg chg="del">
          <ac:chgData name="Angelo Putignano" userId="0a5ab7e62b08fd76" providerId="LiveId" clId="{87023BE1-9B6B-4B8B-A322-583C4C98DF7D}" dt="2021-01-06T17:32:38.427" v="2742" actId="478"/>
          <ac:picMkLst>
            <pc:docMk/>
            <pc:sldMk cId="947443412" sldId="265"/>
            <ac:picMk id="17" creationId="{0F9A0F98-0D39-4ABD-AB3C-111BC7E4D396}"/>
          </ac:picMkLst>
        </pc:picChg>
      </pc:sldChg>
      <pc:sldChg chg="modSp add mod ord">
        <pc:chgData name="Angelo Putignano" userId="0a5ab7e62b08fd76" providerId="LiveId" clId="{87023BE1-9B6B-4B8B-A322-583C4C98DF7D}" dt="2021-01-06T18:03:36.758" v="3775" actId="3062"/>
        <pc:sldMkLst>
          <pc:docMk/>
          <pc:sldMk cId="502966540" sldId="266"/>
        </pc:sldMkLst>
        <pc:spChg chg="mod">
          <ac:chgData name="Angelo Putignano" userId="0a5ab7e62b08fd76" providerId="LiveId" clId="{87023BE1-9B6B-4B8B-A322-583C4C98DF7D}" dt="2021-01-06T18:03:36.758" v="3775" actId="3062"/>
          <ac:spMkLst>
            <pc:docMk/>
            <pc:sldMk cId="502966540" sldId="266"/>
            <ac:spMk id="2" creationId="{E7895CC1-4B12-4ECF-808A-2A13CFD6B252}"/>
          </ac:spMkLst>
        </pc:spChg>
      </pc:sldChg>
      <pc:sldChg chg="addSp delSp modSp add mod ord">
        <pc:chgData name="Angelo Putignano" userId="0a5ab7e62b08fd76" providerId="LiveId" clId="{87023BE1-9B6B-4B8B-A322-583C4C98DF7D}" dt="2021-01-17T00:44:19.966" v="21395" actId="27636"/>
        <pc:sldMkLst>
          <pc:docMk/>
          <pc:sldMk cId="3900238606" sldId="267"/>
        </pc:sldMkLst>
        <pc:spChg chg="mod">
          <ac:chgData name="Angelo Putignano" userId="0a5ab7e62b08fd76" providerId="LiveId" clId="{87023BE1-9B6B-4B8B-A322-583C4C98DF7D}" dt="2021-01-17T00:44:19.966" v="21395" actId="27636"/>
          <ac:spMkLst>
            <pc:docMk/>
            <pc:sldMk cId="3900238606" sldId="267"/>
            <ac:spMk id="2" creationId="{9989A549-B7E3-4957-A5FA-04109EE249F8}"/>
          </ac:spMkLst>
        </pc:spChg>
        <pc:spChg chg="add mod">
          <ac:chgData name="Angelo Putignano" userId="0a5ab7e62b08fd76" providerId="LiveId" clId="{87023BE1-9B6B-4B8B-A322-583C4C98DF7D}" dt="2021-01-17T00:42:41.017" v="21390" actId="1076"/>
          <ac:spMkLst>
            <pc:docMk/>
            <pc:sldMk cId="3900238606" sldId="267"/>
            <ac:spMk id="5" creationId="{4EA178F0-FF9C-4A75-A39B-3C6EB0732B02}"/>
          </ac:spMkLst>
        </pc:spChg>
        <pc:spChg chg="add mod">
          <ac:chgData name="Angelo Putignano" userId="0a5ab7e62b08fd76" providerId="LiveId" clId="{87023BE1-9B6B-4B8B-A322-583C4C98DF7D}" dt="2021-01-17T00:42:46.052" v="21391" actId="403"/>
          <ac:spMkLst>
            <pc:docMk/>
            <pc:sldMk cId="3900238606" sldId="267"/>
            <ac:spMk id="9" creationId="{3DAED11E-F5B1-4264-8926-A40EB63551EB}"/>
          </ac:spMkLst>
        </pc:spChg>
        <pc:spChg chg="add mod">
          <ac:chgData name="Angelo Putignano" userId="0a5ab7e62b08fd76" providerId="LiveId" clId="{87023BE1-9B6B-4B8B-A322-583C4C98DF7D}" dt="2021-01-17T00:42:56.520" v="21392" actId="403"/>
          <ac:spMkLst>
            <pc:docMk/>
            <pc:sldMk cId="3900238606" sldId="267"/>
            <ac:spMk id="10" creationId="{243C8CD0-3AAF-42B5-8FC7-C87C124CB94E}"/>
          </ac:spMkLst>
        </pc:spChg>
        <pc:picChg chg="add mod modCrop">
          <ac:chgData name="Angelo Putignano" userId="0a5ab7e62b08fd76" providerId="LiveId" clId="{87023BE1-9B6B-4B8B-A322-583C4C98DF7D}" dt="2021-01-06T17:57:08.118" v="3723" actId="1076"/>
          <ac:picMkLst>
            <pc:docMk/>
            <pc:sldMk cId="3900238606" sldId="267"/>
            <ac:picMk id="4" creationId="{05AC8DBE-98FB-4706-A921-5B90C6119405}"/>
          </ac:picMkLst>
        </pc:picChg>
        <pc:picChg chg="del">
          <ac:chgData name="Angelo Putignano" userId="0a5ab7e62b08fd76" providerId="LiveId" clId="{87023BE1-9B6B-4B8B-A322-583C4C98DF7D}" dt="2021-01-06T17:51:45.671" v="3252" actId="478"/>
          <ac:picMkLst>
            <pc:docMk/>
            <pc:sldMk cId="3900238606" sldId="267"/>
            <ac:picMk id="6" creationId="{C69A0E0B-815C-48AD-ACD4-0C1B754EDE34}"/>
          </ac:picMkLst>
        </pc:picChg>
        <pc:picChg chg="add mod modCrop">
          <ac:chgData name="Angelo Putignano" userId="0a5ab7e62b08fd76" providerId="LiveId" clId="{87023BE1-9B6B-4B8B-A322-583C4C98DF7D}" dt="2021-01-06T17:57:24.766" v="3726" actId="1076"/>
          <ac:picMkLst>
            <pc:docMk/>
            <pc:sldMk cId="3900238606" sldId="267"/>
            <ac:picMk id="8" creationId="{C74829B2-1BB4-45F7-A7D9-575EDD7B8841}"/>
          </ac:picMkLst>
        </pc:picChg>
      </pc:sldChg>
      <pc:sldChg chg="modSp add mod ord">
        <pc:chgData name="Angelo Putignano" userId="0a5ab7e62b08fd76" providerId="LiveId" clId="{87023BE1-9B6B-4B8B-A322-583C4C98DF7D}" dt="2021-01-06T18:03:20.732" v="3772" actId="3062"/>
        <pc:sldMkLst>
          <pc:docMk/>
          <pc:sldMk cId="165352311" sldId="268"/>
        </pc:sldMkLst>
        <pc:spChg chg="mod">
          <ac:chgData name="Angelo Putignano" userId="0a5ab7e62b08fd76" providerId="LiveId" clId="{87023BE1-9B6B-4B8B-A322-583C4C98DF7D}" dt="2021-01-06T18:03:20.732" v="3772" actId="3062"/>
          <ac:spMkLst>
            <pc:docMk/>
            <pc:sldMk cId="165352311" sldId="268"/>
            <ac:spMk id="2" creationId="{E7895CC1-4B12-4ECF-808A-2A13CFD6B252}"/>
          </ac:spMkLst>
        </pc:spChg>
      </pc:sldChg>
      <pc:sldChg chg="addSp delSp modSp add mod ord">
        <pc:chgData name="Angelo Putignano" userId="0a5ab7e62b08fd76" providerId="LiveId" clId="{87023BE1-9B6B-4B8B-A322-583C4C98DF7D}" dt="2021-01-17T00:44:28.729" v="21396" actId="403"/>
        <pc:sldMkLst>
          <pc:docMk/>
          <pc:sldMk cId="3705702279" sldId="269"/>
        </pc:sldMkLst>
        <pc:spChg chg="mod">
          <ac:chgData name="Angelo Putignano" userId="0a5ab7e62b08fd76" providerId="LiveId" clId="{87023BE1-9B6B-4B8B-A322-583C4C98DF7D}" dt="2021-01-17T00:44:28.729" v="21396" actId="403"/>
          <ac:spMkLst>
            <pc:docMk/>
            <pc:sldMk cId="3705702279" sldId="269"/>
            <ac:spMk id="2" creationId="{9989A549-B7E3-4957-A5FA-04109EE249F8}"/>
          </ac:spMkLst>
        </pc:spChg>
        <pc:picChg chg="add del mod modCrop">
          <ac:chgData name="Angelo Putignano" userId="0a5ab7e62b08fd76" providerId="LiveId" clId="{87023BE1-9B6B-4B8B-A322-583C4C98DF7D}" dt="2021-01-07T18:08:08.256" v="4489" actId="478"/>
          <ac:picMkLst>
            <pc:docMk/>
            <pc:sldMk cId="3705702279" sldId="269"/>
            <ac:picMk id="4" creationId="{696A06CB-D59E-4CB0-9EB9-890E3D687B73}"/>
          </ac:picMkLst>
        </pc:picChg>
        <pc:picChg chg="add del mod modCrop">
          <ac:chgData name="Angelo Putignano" userId="0a5ab7e62b08fd76" providerId="LiveId" clId="{87023BE1-9B6B-4B8B-A322-583C4C98DF7D}" dt="2021-01-08T10:13:51.052" v="6019" actId="478"/>
          <ac:picMkLst>
            <pc:docMk/>
            <pc:sldMk cId="3705702279" sldId="269"/>
            <ac:picMk id="4" creationId="{7E4A52E4-8DEE-4482-8B8C-C6664F9C5A79}"/>
          </ac:picMkLst>
        </pc:picChg>
        <pc:picChg chg="add del mod modCrop">
          <ac:chgData name="Angelo Putignano" userId="0a5ab7e62b08fd76" providerId="LiveId" clId="{87023BE1-9B6B-4B8B-A322-583C4C98DF7D}" dt="2021-01-06T18:16:08.308" v="3907" actId="478"/>
          <ac:picMkLst>
            <pc:docMk/>
            <pc:sldMk cId="3705702279" sldId="269"/>
            <ac:picMk id="4" creationId="{EC4C3AD3-0133-4CE4-B3FC-288EE7D7DC45}"/>
          </ac:picMkLst>
        </pc:picChg>
        <pc:picChg chg="del">
          <ac:chgData name="Angelo Putignano" userId="0a5ab7e62b08fd76" providerId="LiveId" clId="{87023BE1-9B6B-4B8B-A322-583C4C98DF7D}" dt="2021-01-06T18:04:38.706" v="3839" actId="478"/>
          <ac:picMkLst>
            <pc:docMk/>
            <pc:sldMk cId="3705702279" sldId="269"/>
            <ac:picMk id="6" creationId="{C69A0E0B-815C-48AD-ACD4-0C1B754EDE34}"/>
          </ac:picMkLst>
        </pc:picChg>
        <pc:picChg chg="add del mod modCrop">
          <ac:chgData name="Angelo Putignano" userId="0a5ab7e62b08fd76" providerId="LiveId" clId="{87023BE1-9B6B-4B8B-A322-583C4C98DF7D}" dt="2021-01-08T10:14:46.809" v="6025" actId="478"/>
          <ac:picMkLst>
            <pc:docMk/>
            <pc:sldMk cId="3705702279" sldId="269"/>
            <ac:picMk id="6" creationId="{E957D1E6-7032-4C47-840D-1EC06BD48D3E}"/>
          </ac:picMkLst>
        </pc:picChg>
        <pc:picChg chg="add del mod modCrop">
          <ac:chgData name="Angelo Putignano" userId="0a5ab7e62b08fd76" providerId="LiveId" clId="{87023BE1-9B6B-4B8B-A322-583C4C98DF7D}" dt="2021-01-07T18:36:47.751" v="4820" actId="478"/>
          <ac:picMkLst>
            <pc:docMk/>
            <pc:sldMk cId="3705702279" sldId="269"/>
            <ac:picMk id="6" creationId="{ED5876FE-02E7-4990-A4A9-B6436C4C6B1B}"/>
          </ac:picMkLst>
        </pc:picChg>
        <pc:picChg chg="add del mod modCrop">
          <ac:chgData name="Angelo Putignano" userId="0a5ab7e62b08fd76" providerId="LiveId" clId="{87023BE1-9B6B-4B8B-A322-583C4C98DF7D}" dt="2021-01-06T18:16:06.714" v="3906" actId="478"/>
          <ac:picMkLst>
            <pc:docMk/>
            <pc:sldMk cId="3705702279" sldId="269"/>
            <ac:picMk id="7" creationId="{3BF47CF4-FE94-4616-B39C-6F8F414EFE1E}"/>
          </ac:picMkLst>
        </pc:picChg>
        <pc:picChg chg="add del mod modCrop">
          <ac:chgData name="Angelo Putignano" userId="0a5ab7e62b08fd76" providerId="LiveId" clId="{87023BE1-9B6B-4B8B-A322-583C4C98DF7D}" dt="2021-01-08T10:13:04.944" v="6014" actId="478"/>
          <ac:picMkLst>
            <pc:docMk/>
            <pc:sldMk cId="3705702279" sldId="269"/>
            <ac:picMk id="8" creationId="{AD77ADC5-F885-4CFB-ADA5-368AFF4E0FA1}"/>
          </ac:picMkLst>
        </pc:picChg>
        <pc:picChg chg="add mod modCrop">
          <ac:chgData name="Angelo Putignano" userId="0a5ab7e62b08fd76" providerId="LiveId" clId="{87023BE1-9B6B-4B8B-A322-583C4C98DF7D}" dt="2021-01-17T00:12:50.733" v="21159" actId="14100"/>
          <ac:picMkLst>
            <pc:docMk/>
            <pc:sldMk cId="3705702279" sldId="269"/>
            <ac:picMk id="9" creationId="{4605937D-CE33-4AF0-B666-A8F3CDBC7943}"/>
          </ac:picMkLst>
        </pc:picChg>
        <pc:picChg chg="add del">
          <ac:chgData name="Angelo Putignano" userId="0a5ab7e62b08fd76" providerId="LiveId" clId="{87023BE1-9B6B-4B8B-A322-583C4C98DF7D}" dt="2021-01-06T18:10:48.328" v="3871" actId="478"/>
          <ac:picMkLst>
            <pc:docMk/>
            <pc:sldMk cId="3705702279" sldId="269"/>
            <ac:picMk id="9" creationId="{72E2AC4A-81AF-46FF-A256-B997871F6D38}"/>
          </ac:picMkLst>
        </pc:picChg>
        <pc:picChg chg="add del">
          <ac:chgData name="Angelo Putignano" userId="0a5ab7e62b08fd76" providerId="LiveId" clId="{87023BE1-9B6B-4B8B-A322-583C4C98DF7D}" dt="2021-01-07T18:37:10.153" v="4822" actId="478"/>
          <ac:picMkLst>
            <pc:docMk/>
            <pc:sldMk cId="3705702279" sldId="269"/>
            <ac:picMk id="10" creationId="{1C5572A2-F77D-4FFB-918F-A1AB6B39CAE3}"/>
          </ac:picMkLst>
        </pc:picChg>
        <pc:picChg chg="add del mod modCrop">
          <ac:chgData name="Angelo Putignano" userId="0a5ab7e62b08fd76" providerId="LiveId" clId="{87023BE1-9B6B-4B8B-A322-583C4C98DF7D}" dt="2021-01-06T18:12:38.382" v="3890" actId="478"/>
          <ac:picMkLst>
            <pc:docMk/>
            <pc:sldMk cId="3705702279" sldId="269"/>
            <ac:picMk id="11" creationId="{1AB5B7AE-444A-4862-87EA-5050864B031B}"/>
          </ac:picMkLst>
        </pc:picChg>
        <pc:picChg chg="add mod modCrop">
          <ac:chgData name="Angelo Putignano" userId="0a5ab7e62b08fd76" providerId="LiveId" clId="{87023BE1-9B6B-4B8B-A322-583C4C98DF7D}" dt="2021-01-17T00:12:44.047" v="21157" actId="1076"/>
          <ac:picMkLst>
            <pc:docMk/>
            <pc:sldMk cId="3705702279" sldId="269"/>
            <ac:picMk id="11" creationId="{590B28AB-2512-4088-BF32-264DCDEA81DA}"/>
          </ac:picMkLst>
        </pc:picChg>
        <pc:picChg chg="add del mod modCrop">
          <ac:chgData name="Angelo Putignano" userId="0a5ab7e62b08fd76" providerId="LiveId" clId="{87023BE1-9B6B-4B8B-A322-583C4C98DF7D}" dt="2021-01-08T10:15:25.517" v="6034" actId="478"/>
          <ac:picMkLst>
            <pc:docMk/>
            <pc:sldMk cId="3705702279" sldId="269"/>
            <ac:picMk id="12" creationId="{66F1F58F-0E44-4097-A012-AAE7881B6B52}"/>
          </ac:picMkLst>
        </pc:picChg>
        <pc:picChg chg="add del mod modCrop">
          <ac:chgData name="Angelo Putignano" userId="0a5ab7e62b08fd76" providerId="LiveId" clId="{87023BE1-9B6B-4B8B-A322-583C4C98DF7D}" dt="2021-01-06T18:16:10.419" v="3908" actId="478"/>
          <ac:picMkLst>
            <pc:docMk/>
            <pc:sldMk cId="3705702279" sldId="269"/>
            <ac:picMk id="13" creationId="{0FDDB5E7-5A15-4D91-A4D2-18ACB4E59BA8}"/>
          </ac:picMkLst>
        </pc:picChg>
        <pc:picChg chg="add del mod modCrop">
          <ac:chgData name="Angelo Putignano" userId="0a5ab7e62b08fd76" providerId="LiveId" clId="{87023BE1-9B6B-4B8B-A322-583C4C98DF7D}" dt="2021-01-07T18:14:27.632" v="4568" actId="478"/>
          <ac:picMkLst>
            <pc:docMk/>
            <pc:sldMk cId="3705702279" sldId="269"/>
            <ac:picMk id="15" creationId="{13841FA2-656C-4E37-932D-3CE46D3033DA}"/>
          </ac:picMkLst>
        </pc:picChg>
        <pc:picChg chg="add del mod modCrop">
          <ac:chgData name="Angelo Putignano" userId="0a5ab7e62b08fd76" providerId="LiveId" clId="{87023BE1-9B6B-4B8B-A322-583C4C98DF7D}" dt="2021-01-06T18:38:35.836" v="3982" actId="478"/>
          <ac:picMkLst>
            <pc:docMk/>
            <pc:sldMk cId="3705702279" sldId="269"/>
            <ac:picMk id="17" creationId="{15E300C5-78A1-47E2-B976-70A053EEF7C6}"/>
          </ac:picMkLst>
        </pc:picChg>
        <pc:picChg chg="add del mod modCrop">
          <ac:chgData name="Angelo Putignano" userId="0a5ab7e62b08fd76" providerId="LiveId" clId="{87023BE1-9B6B-4B8B-A322-583C4C98DF7D}" dt="2021-01-06T18:38:33.709" v="3981" actId="478"/>
          <ac:picMkLst>
            <pc:docMk/>
            <pc:sldMk cId="3705702279" sldId="269"/>
            <ac:picMk id="19" creationId="{30DD2593-7E6E-4412-827E-879850149CF6}"/>
          </ac:picMkLst>
        </pc:picChg>
        <pc:picChg chg="add del mod modCrop">
          <ac:chgData name="Angelo Putignano" userId="0a5ab7e62b08fd76" providerId="LiveId" clId="{87023BE1-9B6B-4B8B-A322-583C4C98DF7D}" dt="2021-01-06T19:07:49.006" v="4361" actId="478"/>
          <ac:picMkLst>
            <pc:docMk/>
            <pc:sldMk cId="3705702279" sldId="269"/>
            <ac:picMk id="21" creationId="{EB508009-F3B2-41AF-885F-32DEB8305823}"/>
          </ac:picMkLst>
        </pc:picChg>
        <pc:picChg chg="add del mod modCrop">
          <ac:chgData name="Angelo Putignano" userId="0a5ab7e62b08fd76" providerId="LiveId" clId="{87023BE1-9B6B-4B8B-A322-583C4C98DF7D}" dt="2021-01-07T18:03:51.565" v="4475" actId="478"/>
          <ac:picMkLst>
            <pc:docMk/>
            <pc:sldMk cId="3705702279" sldId="269"/>
            <ac:picMk id="23" creationId="{497B22E3-7BFA-496A-908B-B42CE5D3C636}"/>
          </ac:picMkLst>
        </pc:picChg>
      </pc:sldChg>
      <pc:sldChg chg="addSp delSp modSp add mod">
        <pc:chgData name="Angelo Putignano" userId="0a5ab7e62b08fd76" providerId="LiveId" clId="{87023BE1-9B6B-4B8B-A322-583C4C98DF7D}" dt="2021-01-17T22:26:27.935" v="21454" actId="478"/>
        <pc:sldMkLst>
          <pc:docMk/>
          <pc:sldMk cId="3420490353" sldId="270"/>
        </pc:sldMkLst>
        <pc:spChg chg="mod">
          <ac:chgData name="Angelo Putignano" userId="0a5ab7e62b08fd76" providerId="LiveId" clId="{87023BE1-9B6B-4B8B-A322-583C4C98DF7D}" dt="2021-01-17T00:44:10.726" v="21393" actId="403"/>
          <ac:spMkLst>
            <pc:docMk/>
            <pc:sldMk cId="3420490353" sldId="270"/>
            <ac:spMk id="2" creationId="{9989A549-B7E3-4957-A5FA-04109EE249F8}"/>
          </ac:spMkLst>
        </pc:spChg>
        <pc:spChg chg="add mod">
          <ac:chgData name="Angelo Putignano" userId="0a5ab7e62b08fd76" providerId="LiveId" clId="{87023BE1-9B6B-4B8B-A322-583C4C98DF7D}" dt="2021-01-07T18:16:44.937" v="4603" actId="1076"/>
          <ac:spMkLst>
            <pc:docMk/>
            <pc:sldMk cId="3420490353" sldId="270"/>
            <ac:spMk id="5" creationId="{E5AF1615-12BF-467A-A935-405ADDFC88E8}"/>
          </ac:spMkLst>
        </pc:spChg>
        <pc:spChg chg="add del mod">
          <ac:chgData name="Angelo Putignano" userId="0a5ab7e62b08fd76" providerId="LiveId" clId="{87023BE1-9B6B-4B8B-A322-583C4C98DF7D}" dt="2021-01-17T22:26:27.935" v="21454" actId="478"/>
          <ac:spMkLst>
            <pc:docMk/>
            <pc:sldMk cId="3420490353" sldId="270"/>
            <ac:spMk id="6" creationId="{0CCB4C39-D82F-4C20-8732-49F883428DC7}"/>
          </ac:spMkLst>
        </pc:spChg>
        <pc:spChg chg="add mod">
          <ac:chgData name="Angelo Putignano" userId="0a5ab7e62b08fd76" providerId="LiveId" clId="{87023BE1-9B6B-4B8B-A322-583C4C98DF7D}" dt="2021-01-07T18:17:00.266" v="4614" actId="20577"/>
          <ac:spMkLst>
            <pc:docMk/>
            <pc:sldMk cId="3420490353" sldId="270"/>
            <ac:spMk id="10" creationId="{9C8FB799-3558-4724-A67B-DF4838B07416}"/>
          </ac:spMkLst>
        </pc:spChg>
        <pc:picChg chg="add del mod modCrop">
          <ac:chgData name="Angelo Putignano" userId="0a5ab7e62b08fd76" providerId="LiveId" clId="{87023BE1-9B6B-4B8B-A322-583C4C98DF7D}" dt="2021-01-07T18:39:06.421" v="4839" actId="478"/>
          <ac:picMkLst>
            <pc:docMk/>
            <pc:sldMk cId="3420490353" sldId="270"/>
            <ac:picMk id="4" creationId="{782151A3-C563-430E-B308-E0D1080CDAB7}"/>
          </ac:picMkLst>
        </pc:picChg>
        <pc:picChg chg="del">
          <ac:chgData name="Angelo Putignano" userId="0a5ab7e62b08fd76" providerId="LiveId" clId="{87023BE1-9B6B-4B8B-A322-583C4C98DF7D}" dt="2021-01-06T18:14:32.941" v="3900" actId="478"/>
          <ac:picMkLst>
            <pc:docMk/>
            <pc:sldMk cId="3420490353" sldId="270"/>
            <ac:picMk id="4" creationId="{EC4C3AD3-0133-4CE4-B3FC-288EE7D7DC45}"/>
          </ac:picMkLst>
        </pc:picChg>
        <pc:picChg chg="add del mod modCrop">
          <ac:chgData name="Angelo Putignano" userId="0a5ab7e62b08fd76" providerId="LiveId" clId="{87023BE1-9B6B-4B8B-A322-583C4C98DF7D}" dt="2021-01-06T19:08:40.018" v="4371" actId="478"/>
          <ac:picMkLst>
            <pc:docMk/>
            <pc:sldMk cId="3420490353" sldId="270"/>
            <ac:picMk id="5" creationId="{0147063A-18F5-43EE-A6F3-55BB4A5EB4C9}"/>
          </ac:picMkLst>
        </pc:picChg>
        <pc:picChg chg="del">
          <ac:chgData name="Angelo Putignano" userId="0a5ab7e62b08fd76" providerId="LiveId" clId="{87023BE1-9B6B-4B8B-A322-583C4C98DF7D}" dt="2021-01-06T18:14:34.566" v="3901" actId="478"/>
          <ac:picMkLst>
            <pc:docMk/>
            <pc:sldMk cId="3420490353" sldId="270"/>
            <ac:picMk id="7" creationId="{3BF47CF4-FE94-4616-B39C-6F8F414EFE1E}"/>
          </ac:picMkLst>
        </pc:picChg>
        <pc:picChg chg="add del mod modCrop">
          <ac:chgData name="Angelo Putignano" userId="0a5ab7e62b08fd76" providerId="LiveId" clId="{87023BE1-9B6B-4B8B-A322-583C4C98DF7D}" dt="2021-01-07T18:17:27.774" v="4615" actId="478"/>
          <ac:picMkLst>
            <pc:docMk/>
            <pc:sldMk cId="3420490353" sldId="270"/>
            <ac:picMk id="8" creationId="{56D8A854-4C3C-4E77-B187-291032F06BAD}"/>
          </ac:picMkLst>
        </pc:picChg>
        <pc:picChg chg="add del mod modCrop">
          <ac:chgData name="Angelo Putignano" userId="0a5ab7e62b08fd76" providerId="LiveId" clId="{87023BE1-9B6B-4B8B-A322-583C4C98DF7D}" dt="2021-01-07T18:09:56.955" v="4503" actId="478"/>
          <ac:picMkLst>
            <pc:docMk/>
            <pc:sldMk cId="3420490353" sldId="270"/>
            <ac:picMk id="9" creationId="{E5199752-A161-41BA-A8E4-1A1B7ED344F9}"/>
          </ac:picMkLst>
        </pc:picChg>
        <pc:picChg chg="add del mod modCrop">
          <ac:chgData name="Angelo Putignano" userId="0a5ab7e62b08fd76" providerId="LiveId" clId="{87023BE1-9B6B-4B8B-A322-583C4C98DF7D}" dt="2021-01-07T18:39:47.021" v="4850" actId="478"/>
          <ac:picMkLst>
            <pc:docMk/>
            <pc:sldMk cId="3420490353" sldId="270"/>
            <ac:picMk id="12" creationId="{6F16E881-B312-499D-8690-60E7743C86A2}"/>
          </ac:picMkLst>
        </pc:picChg>
        <pc:picChg chg="del">
          <ac:chgData name="Angelo Putignano" userId="0a5ab7e62b08fd76" providerId="LiveId" clId="{87023BE1-9B6B-4B8B-A322-583C4C98DF7D}" dt="2021-01-06T18:14:31.573" v="3899" actId="478"/>
          <ac:picMkLst>
            <pc:docMk/>
            <pc:sldMk cId="3420490353" sldId="270"/>
            <ac:picMk id="13" creationId="{0FDDB5E7-5A15-4D91-A4D2-18ACB4E59BA8}"/>
          </ac:picMkLst>
        </pc:picChg>
        <pc:picChg chg="add mod modCrop">
          <ac:chgData name="Angelo Putignano" userId="0a5ab7e62b08fd76" providerId="LiveId" clId="{87023BE1-9B6B-4B8B-A322-583C4C98DF7D}" dt="2021-01-07T18:41:20.345" v="4860" actId="14100"/>
          <ac:picMkLst>
            <pc:docMk/>
            <pc:sldMk cId="3420490353" sldId="270"/>
            <ac:picMk id="14" creationId="{151F2901-DF11-48E1-9BE2-FD155C976DE6}"/>
          </ac:picMkLst>
        </pc:picChg>
        <pc:picChg chg="add mod modCrop">
          <ac:chgData name="Angelo Putignano" userId="0a5ab7e62b08fd76" providerId="LiveId" clId="{87023BE1-9B6B-4B8B-A322-583C4C98DF7D}" dt="2021-01-07T18:41:15.531" v="4859" actId="14100"/>
          <ac:picMkLst>
            <pc:docMk/>
            <pc:sldMk cId="3420490353" sldId="270"/>
            <ac:picMk id="16" creationId="{3675F3E3-339B-4DB9-A4EA-D4C1225BDB49}"/>
          </ac:picMkLst>
        </pc:picChg>
      </pc:sldChg>
      <pc:sldChg chg="addSp delSp modSp add mod ord">
        <pc:chgData name="Angelo Putignano" userId="0a5ab7e62b08fd76" providerId="LiveId" clId="{87023BE1-9B6B-4B8B-A322-583C4C98DF7D}" dt="2021-01-17T00:44:38.470" v="21397" actId="403"/>
        <pc:sldMkLst>
          <pc:docMk/>
          <pc:sldMk cId="1767868512" sldId="271"/>
        </pc:sldMkLst>
        <pc:spChg chg="mod">
          <ac:chgData name="Angelo Putignano" userId="0a5ab7e62b08fd76" providerId="LiveId" clId="{87023BE1-9B6B-4B8B-A322-583C4C98DF7D}" dt="2021-01-17T00:44:38.470" v="21397" actId="403"/>
          <ac:spMkLst>
            <pc:docMk/>
            <pc:sldMk cId="1767868512" sldId="271"/>
            <ac:spMk id="2" creationId="{9989A549-B7E3-4957-A5FA-04109EE249F8}"/>
          </ac:spMkLst>
        </pc:spChg>
        <pc:picChg chg="add del mod modCrop">
          <ac:chgData name="Angelo Putignano" userId="0a5ab7e62b08fd76" providerId="LiveId" clId="{87023BE1-9B6B-4B8B-A322-583C4C98DF7D}" dt="2021-01-07T18:22:13.628" v="4748" actId="478"/>
          <ac:picMkLst>
            <pc:docMk/>
            <pc:sldMk cId="1767868512" sldId="271"/>
            <ac:picMk id="4" creationId="{4E053054-A486-452F-A7AD-97C6AE687BE6}"/>
          </ac:picMkLst>
        </pc:picChg>
        <pc:picChg chg="add mod modCrop">
          <ac:chgData name="Angelo Putignano" userId="0a5ab7e62b08fd76" providerId="LiveId" clId="{87023BE1-9B6B-4B8B-A322-583C4C98DF7D}" dt="2021-01-08T10:22:02.735" v="6080" actId="1076"/>
          <ac:picMkLst>
            <pc:docMk/>
            <pc:sldMk cId="1767868512" sldId="271"/>
            <ac:picMk id="4" creationId="{558FE92A-DE31-4CCB-8FA8-CE3039C00E8B}"/>
          </ac:picMkLst>
        </pc:picChg>
        <pc:picChg chg="add del mod modCrop">
          <ac:chgData name="Angelo Putignano" userId="0a5ab7e62b08fd76" providerId="LiveId" clId="{87023BE1-9B6B-4B8B-A322-583C4C98DF7D}" dt="2021-01-08T10:20:17.758" v="6063" actId="478"/>
          <ac:picMkLst>
            <pc:docMk/>
            <pc:sldMk cId="1767868512" sldId="271"/>
            <ac:picMk id="5" creationId="{FDE1B8CA-6482-4DAB-A4C1-EE19428ABE5F}"/>
          </ac:picMkLst>
        </pc:picChg>
        <pc:picChg chg="add del mod modCrop">
          <ac:chgData name="Angelo Putignano" userId="0a5ab7e62b08fd76" providerId="LiveId" clId="{87023BE1-9B6B-4B8B-A322-583C4C98DF7D}" dt="2021-01-06T18:49:50.045" v="4288" actId="478"/>
          <ac:picMkLst>
            <pc:docMk/>
            <pc:sldMk cId="1767868512" sldId="271"/>
            <ac:picMk id="6" creationId="{7A472DF0-54AC-4AC1-8694-61BFB213C014}"/>
          </ac:picMkLst>
        </pc:picChg>
        <pc:picChg chg="add del mod modCrop">
          <ac:chgData name="Angelo Putignano" userId="0a5ab7e62b08fd76" providerId="LiveId" clId="{87023BE1-9B6B-4B8B-A322-583C4C98DF7D}" dt="2021-01-08T10:21:27.576" v="6071" actId="478"/>
          <ac:picMkLst>
            <pc:docMk/>
            <pc:sldMk cId="1767868512" sldId="271"/>
            <ac:picMk id="7" creationId="{54480165-2B53-4384-B571-F2D45E81D2D4}"/>
          </ac:picMkLst>
        </pc:picChg>
        <pc:picChg chg="add del mod modCrop">
          <ac:chgData name="Angelo Putignano" userId="0a5ab7e62b08fd76" providerId="LiveId" clId="{87023BE1-9B6B-4B8B-A322-583C4C98DF7D}" dt="2021-01-07T18:26:22.499" v="4780" actId="478"/>
          <ac:picMkLst>
            <pc:docMk/>
            <pc:sldMk cId="1767868512" sldId="271"/>
            <ac:picMk id="7" creationId="{8486737E-C2F6-4C10-9F01-2CA480D22237}"/>
          </ac:picMkLst>
        </pc:picChg>
        <pc:picChg chg="add del mod modCrop">
          <ac:chgData name="Angelo Putignano" userId="0a5ab7e62b08fd76" providerId="LiveId" clId="{87023BE1-9B6B-4B8B-A322-583C4C98DF7D}" dt="2021-01-06T19:01:28.779" v="4303" actId="478"/>
          <ac:picMkLst>
            <pc:docMk/>
            <pc:sldMk cId="1767868512" sldId="271"/>
            <ac:picMk id="8" creationId="{1B9CF253-ADCC-4C1F-A470-6DAC9FF27F4A}"/>
          </ac:picMkLst>
        </pc:picChg>
        <pc:picChg chg="add del mod modCrop">
          <ac:chgData name="Angelo Putignano" userId="0a5ab7e62b08fd76" providerId="LiveId" clId="{87023BE1-9B6B-4B8B-A322-583C4C98DF7D}" dt="2021-01-08T10:19:09.060" v="6049" actId="478"/>
          <ac:picMkLst>
            <pc:docMk/>
            <pc:sldMk cId="1767868512" sldId="271"/>
            <ac:picMk id="9" creationId="{4ADB4707-DA53-47AB-9F2B-E9877DFD5113}"/>
          </ac:picMkLst>
        </pc:picChg>
        <pc:picChg chg="add mod modCrop">
          <ac:chgData name="Angelo Putignano" userId="0a5ab7e62b08fd76" providerId="LiveId" clId="{87023BE1-9B6B-4B8B-A322-583C4C98DF7D}" dt="2021-01-08T10:22:10.266" v="6083" actId="14100"/>
          <ac:picMkLst>
            <pc:docMk/>
            <pc:sldMk cId="1767868512" sldId="271"/>
            <ac:picMk id="10" creationId="{31E22909-D272-4098-B8A8-0C8DB0BC4DC4}"/>
          </ac:picMkLst>
        </pc:picChg>
        <pc:picChg chg="add del mod modCrop">
          <ac:chgData name="Angelo Putignano" userId="0a5ab7e62b08fd76" providerId="LiveId" clId="{87023BE1-9B6B-4B8B-A322-583C4C98DF7D}" dt="2021-01-06T19:02:23.520" v="4313" actId="478"/>
          <ac:picMkLst>
            <pc:docMk/>
            <pc:sldMk cId="1767868512" sldId="271"/>
            <ac:picMk id="10" creationId="{8E72B964-52D8-4866-B586-84CF328CA88D}"/>
          </ac:picMkLst>
        </pc:picChg>
        <pc:picChg chg="add del mod modCrop">
          <ac:chgData name="Angelo Putignano" userId="0a5ab7e62b08fd76" providerId="LiveId" clId="{87023BE1-9B6B-4B8B-A322-583C4C98DF7D}" dt="2021-01-07T18:22:16.081" v="4749" actId="478"/>
          <ac:picMkLst>
            <pc:docMk/>
            <pc:sldMk cId="1767868512" sldId="271"/>
            <ac:picMk id="12" creationId="{C74136AF-D854-4584-9F90-0B7F4BAD5083}"/>
          </ac:picMkLst>
        </pc:picChg>
        <pc:picChg chg="del">
          <ac:chgData name="Angelo Putignano" userId="0a5ab7e62b08fd76" providerId="LiveId" clId="{87023BE1-9B6B-4B8B-A322-583C4C98DF7D}" dt="2021-01-06T18:47:50.975" v="4265" actId="478"/>
          <ac:picMkLst>
            <pc:docMk/>
            <pc:sldMk cId="1767868512" sldId="271"/>
            <ac:picMk id="15" creationId="{13841FA2-656C-4E37-932D-3CE46D3033DA}"/>
          </ac:picMkLst>
        </pc:picChg>
        <pc:picChg chg="del">
          <ac:chgData name="Angelo Putignano" userId="0a5ab7e62b08fd76" providerId="LiveId" clId="{87023BE1-9B6B-4B8B-A322-583C4C98DF7D}" dt="2021-01-06T18:47:52.346" v="4266" actId="478"/>
          <ac:picMkLst>
            <pc:docMk/>
            <pc:sldMk cId="1767868512" sldId="271"/>
            <ac:picMk id="21" creationId="{EB508009-F3B2-41AF-885F-32DEB8305823}"/>
          </ac:picMkLst>
        </pc:picChg>
      </pc:sldChg>
      <pc:sldChg chg="addSp delSp modSp add del mod ord">
        <pc:chgData name="Angelo Putignano" userId="0a5ab7e62b08fd76" providerId="LiveId" clId="{87023BE1-9B6B-4B8B-A322-583C4C98DF7D}" dt="2021-01-07T18:29:21.700" v="4798" actId="47"/>
        <pc:sldMkLst>
          <pc:docMk/>
          <pc:sldMk cId="2360228381" sldId="272"/>
        </pc:sldMkLst>
        <pc:spChg chg="mod">
          <ac:chgData name="Angelo Putignano" userId="0a5ab7e62b08fd76" providerId="LiveId" clId="{87023BE1-9B6B-4B8B-A322-583C4C98DF7D}" dt="2021-01-06T19:05:45.456" v="4360" actId="20577"/>
          <ac:spMkLst>
            <pc:docMk/>
            <pc:sldMk cId="2360228381" sldId="272"/>
            <ac:spMk id="2" creationId="{9989A549-B7E3-4957-A5FA-04109EE249F8}"/>
          </ac:spMkLst>
        </pc:spChg>
        <pc:picChg chg="add del mod modCrop">
          <ac:chgData name="Angelo Putignano" userId="0a5ab7e62b08fd76" providerId="LiveId" clId="{87023BE1-9B6B-4B8B-A322-583C4C98DF7D}" dt="2021-01-06T19:03:58.469" v="4331" actId="478"/>
          <ac:picMkLst>
            <pc:docMk/>
            <pc:sldMk cId="2360228381" sldId="272"/>
            <ac:picMk id="4" creationId="{CB7BA6FB-9668-4A0B-AE4E-8B3A24CE47AE}"/>
          </ac:picMkLst>
        </pc:picChg>
        <pc:picChg chg="del">
          <ac:chgData name="Angelo Putignano" userId="0a5ab7e62b08fd76" providerId="LiveId" clId="{87023BE1-9B6B-4B8B-A322-583C4C98DF7D}" dt="2021-01-06T19:03:08.878" v="4325" actId="478"/>
          <ac:picMkLst>
            <pc:docMk/>
            <pc:sldMk cId="2360228381" sldId="272"/>
            <ac:picMk id="5" creationId="{0147063A-18F5-43EE-A6F3-55BB4A5EB4C9}"/>
          </ac:picMkLst>
        </pc:picChg>
        <pc:picChg chg="add del mod modCrop">
          <ac:chgData name="Angelo Putignano" userId="0a5ab7e62b08fd76" providerId="LiveId" clId="{87023BE1-9B6B-4B8B-A322-583C4C98DF7D}" dt="2021-01-06T19:04:43.994" v="4340" actId="478"/>
          <ac:picMkLst>
            <pc:docMk/>
            <pc:sldMk cId="2360228381" sldId="272"/>
            <ac:picMk id="8" creationId="{0AE1CA5E-65F0-4029-B533-157D6EB7DFE6}"/>
          </ac:picMkLst>
        </pc:picChg>
        <pc:picChg chg="add mod modCrop">
          <ac:chgData name="Angelo Putignano" userId="0a5ab7e62b08fd76" providerId="LiveId" clId="{87023BE1-9B6B-4B8B-A322-583C4C98DF7D}" dt="2021-01-06T19:05:27.721" v="4352" actId="1440"/>
          <ac:picMkLst>
            <pc:docMk/>
            <pc:sldMk cId="2360228381" sldId="272"/>
            <ac:picMk id="10" creationId="{75A07721-7418-4A88-87EF-BDCDE4CD8301}"/>
          </ac:picMkLst>
        </pc:picChg>
      </pc:sldChg>
      <pc:sldChg chg="addSp delSp modSp add mod ord">
        <pc:chgData name="Angelo Putignano" userId="0a5ab7e62b08fd76" providerId="LiveId" clId="{87023BE1-9B6B-4B8B-A322-583C4C98DF7D}" dt="2021-01-17T22:27:06.635" v="21455" actId="478"/>
        <pc:sldMkLst>
          <pc:docMk/>
          <pc:sldMk cId="3922041545" sldId="273"/>
        </pc:sldMkLst>
        <pc:spChg chg="mod">
          <ac:chgData name="Angelo Putignano" userId="0a5ab7e62b08fd76" providerId="LiveId" clId="{87023BE1-9B6B-4B8B-A322-583C4C98DF7D}" dt="2021-01-17T00:44:43.982" v="21398" actId="403"/>
          <ac:spMkLst>
            <pc:docMk/>
            <pc:sldMk cId="3922041545" sldId="273"/>
            <ac:spMk id="2" creationId="{9989A549-B7E3-4957-A5FA-04109EE249F8}"/>
          </ac:spMkLst>
        </pc:spChg>
        <pc:spChg chg="mod">
          <ac:chgData name="Angelo Putignano" userId="0a5ab7e62b08fd76" providerId="LiveId" clId="{87023BE1-9B6B-4B8B-A322-583C4C98DF7D}" dt="2021-01-17T00:45:00.613" v="21401" actId="403"/>
          <ac:spMkLst>
            <pc:docMk/>
            <pc:sldMk cId="3922041545" sldId="273"/>
            <ac:spMk id="5" creationId="{E5AF1615-12BF-467A-A935-405ADDFC88E8}"/>
          </ac:spMkLst>
        </pc:spChg>
        <pc:spChg chg="del mod">
          <ac:chgData name="Angelo Putignano" userId="0a5ab7e62b08fd76" providerId="LiveId" clId="{87023BE1-9B6B-4B8B-A322-583C4C98DF7D}" dt="2021-01-17T22:27:06.635" v="21455" actId="478"/>
          <ac:spMkLst>
            <pc:docMk/>
            <pc:sldMk cId="3922041545" sldId="273"/>
            <ac:spMk id="6" creationId="{0CCB4C39-D82F-4C20-8732-49F883428DC7}"/>
          </ac:spMkLst>
        </pc:spChg>
        <pc:picChg chg="del">
          <ac:chgData name="Angelo Putignano" userId="0a5ab7e62b08fd76" providerId="LiveId" clId="{87023BE1-9B6B-4B8B-A322-583C4C98DF7D}" dt="2021-01-07T18:29:24.340" v="4799" actId="478"/>
          <ac:picMkLst>
            <pc:docMk/>
            <pc:sldMk cId="3922041545" sldId="273"/>
            <ac:picMk id="4" creationId="{782151A3-C563-430E-B308-E0D1080CDAB7}"/>
          </ac:picMkLst>
        </pc:picChg>
        <pc:picChg chg="add mod modCrop">
          <ac:chgData name="Angelo Putignano" userId="0a5ab7e62b08fd76" providerId="LiveId" clId="{87023BE1-9B6B-4B8B-A322-583C4C98DF7D}" dt="2021-01-07T18:30:22.508" v="4807" actId="1440"/>
          <ac:picMkLst>
            <pc:docMk/>
            <pc:sldMk cId="3922041545" sldId="273"/>
            <ac:picMk id="7" creationId="{D8A291FC-F478-4C7A-9128-88A32BCAB44E}"/>
          </ac:picMkLst>
        </pc:picChg>
        <pc:picChg chg="add del">
          <ac:chgData name="Angelo Putignano" userId="0a5ab7e62b08fd76" providerId="LiveId" clId="{87023BE1-9B6B-4B8B-A322-583C4C98DF7D}" dt="2021-01-07T18:34:34.690" v="4810" actId="478"/>
          <ac:picMkLst>
            <pc:docMk/>
            <pc:sldMk cId="3922041545" sldId="273"/>
            <ac:picMk id="9" creationId="{9FFAD865-E6FE-4E07-95CA-A7367E852FB4}"/>
          </ac:picMkLst>
        </pc:picChg>
        <pc:picChg chg="del">
          <ac:chgData name="Angelo Putignano" userId="0a5ab7e62b08fd76" providerId="LiveId" clId="{87023BE1-9B6B-4B8B-A322-583C4C98DF7D}" dt="2021-01-07T18:31:30.809" v="4808" actId="478"/>
          <ac:picMkLst>
            <pc:docMk/>
            <pc:sldMk cId="3922041545" sldId="273"/>
            <ac:picMk id="12" creationId="{6F16E881-B312-499D-8690-60E7743C86A2}"/>
          </ac:picMkLst>
        </pc:picChg>
        <pc:picChg chg="add mod modCrop">
          <ac:chgData name="Angelo Putignano" userId="0a5ab7e62b08fd76" providerId="LiveId" clId="{87023BE1-9B6B-4B8B-A322-583C4C98DF7D}" dt="2021-01-17T00:44:50.787" v="21399" actId="1076"/>
          <ac:picMkLst>
            <pc:docMk/>
            <pc:sldMk cId="3922041545" sldId="273"/>
            <ac:picMk id="13" creationId="{972BAD25-6559-47E2-924F-D40427945A00}"/>
          </ac:picMkLst>
        </pc:picChg>
      </pc:sldChg>
      <pc:sldChg chg="addSp delSp modSp add mod ord">
        <pc:chgData name="Angelo Putignano" userId="0a5ab7e62b08fd76" providerId="LiveId" clId="{87023BE1-9B6B-4B8B-A322-583C4C98DF7D}" dt="2021-01-17T00:45:58.958" v="21408" actId="403"/>
        <pc:sldMkLst>
          <pc:docMk/>
          <pc:sldMk cId="3128056000" sldId="274"/>
        </pc:sldMkLst>
        <pc:spChg chg="mod">
          <ac:chgData name="Angelo Putignano" userId="0a5ab7e62b08fd76" providerId="LiveId" clId="{87023BE1-9B6B-4B8B-A322-583C4C98DF7D}" dt="2021-01-17T00:45:49.945" v="21406" actId="403"/>
          <ac:spMkLst>
            <pc:docMk/>
            <pc:sldMk cId="3128056000" sldId="274"/>
            <ac:spMk id="2" creationId="{9989A549-B7E3-4957-A5FA-04109EE249F8}"/>
          </ac:spMkLst>
        </pc:spChg>
        <pc:spChg chg="add mod">
          <ac:chgData name="Angelo Putignano" userId="0a5ab7e62b08fd76" providerId="LiveId" clId="{87023BE1-9B6B-4B8B-A322-583C4C98DF7D}" dt="2021-01-17T00:45:53.423" v="21407" actId="403"/>
          <ac:spMkLst>
            <pc:docMk/>
            <pc:sldMk cId="3128056000" sldId="274"/>
            <ac:spMk id="8" creationId="{8F764131-4DBF-479E-936C-616E5DC3F56E}"/>
          </ac:spMkLst>
        </pc:spChg>
        <pc:spChg chg="add mod">
          <ac:chgData name="Angelo Putignano" userId="0a5ab7e62b08fd76" providerId="LiveId" clId="{87023BE1-9B6B-4B8B-A322-583C4C98DF7D}" dt="2021-01-17T00:45:58.958" v="21408" actId="403"/>
          <ac:spMkLst>
            <pc:docMk/>
            <pc:sldMk cId="3128056000" sldId="274"/>
            <ac:spMk id="14" creationId="{0134BC1F-5914-4821-98FB-9712AC51E54B}"/>
          </ac:spMkLst>
        </pc:spChg>
        <pc:picChg chg="add del mod modCrop">
          <ac:chgData name="Angelo Putignano" userId="0a5ab7e62b08fd76" providerId="LiveId" clId="{87023BE1-9B6B-4B8B-A322-583C4C98DF7D}" dt="2021-01-07T19:11:46.936" v="4907" actId="478"/>
          <ac:picMkLst>
            <pc:docMk/>
            <pc:sldMk cId="3128056000" sldId="274"/>
            <ac:picMk id="4" creationId="{5D2D9768-1804-40EF-8555-27C93FCF875B}"/>
          </ac:picMkLst>
        </pc:picChg>
        <pc:picChg chg="add mod modCrop">
          <ac:chgData name="Angelo Putignano" userId="0a5ab7e62b08fd76" providerId="LiveId" clId="{87023BE1-9B6B-4B8B-A322-583C4C98DF7D}" dt="2021-01-08T10:26:43.691" v="6105" actId="14100"/>
          <ac:picMkLst>
            <pc:docMk/>
            <pc:sldMk cId="3128056000" sldId="274"/>
            <ac:picMk id="4" creationId="{82C54CBD-C384-45BC-9050-A906D882F2CF}"/>
          </ac:picMkLst>
        </pc:picChg>
        <pc:picChg chg="add mod modCrop">
          <ac:chgData name="Angelo Putignano" userId="0a5ab7e62b08fd76" providerId="LiveId" clId="{87023BE1-9B6B-4B8B-A322-583C4C98DF7D}" dt="2021-01-11T14:52:44.074" v="11981" actId="1440"/>
          <ac:picMkLst>
            <pc:docMk/>
            <pc:sldMk cId="3128056000" sldId="274"/>
            <ac:picMk id="5" creationId="{A401686F-8914-4B6F-AECC-A5602DE53E29}"/>
          </ac:picMkLst>
        </pc:picChg>
        <pc:picChg chg="del">
          <ac:chgData name="Angelo Putignano" userId="0a5ab7e62b08fd76" providerId="LiveId" clId="{87023BE1-9B6B-4B8B-A322-583C4C98DF7D}" dt="2021-01-07T19:08:32.617" v="4900" actId="478"/>
          <ac:picMkLst>
            <pc:docMk/>
            <pc:sldMk cId="3128056000" sldId="274"/>
            <ac:picMk id="5" creationId="{FDE1B8CA-6482-4DAB-A4C1-EE19428ABE5F}"/>
          </ac:picMkLst>
        </pc:picChg>
        <pc:picChg chg="add del mod modCrop">
          <ac:chgData name="Angelo Putignano" userId="0a5ab7e62b08fd76" providerId="LiveId" clId="{87023BE1-9B6B-4B8B-A322-583C4C98DF7D}" dt="2021-01-11T14:52:06.597" v="11972" actId="478"/>
          <ac:picMkLst>
            <pc:docMk/>
            <pc:sldMk cId="3128056000" sldId="274"/>
            <ac:picMk id="6" creationId="{23534328-D598-42BA-98D0-51BC0BDFE8EB}"/>
          </ac:picMkLst>
        </pc:picChg>
        <pc:picChg chg="add del mod modCrop">
          <ac:chgData name="Angelo Putignano" userId="0a5ab7e62b08fd76" providerId="LiveId" clId="{87023BE1-9B6B-4B8B-A322-583C4C98DF7D}" dt="2021-01-08T10:25:04.109" v="6084" actId="478"/>
          <ac:picMkLst>
            <pc:docMk/>
            <pc:sldMk cId="3128056000" sldId="274"/>
            <ac:picMk id="7" creationId="{A130F641-9F73-479D-9168-25EB220ED374}"/>
          </ac:picMkLst>
        </pc:picChg>
        <pc:picChg chg="del">
          <ac:chgData name="Angelo Putignano" userId="0a5ab7e62b08fd76" providerId="LiveId" clId="{87023BE1-9B6B-4B8B-A322-583C4C98DF7D}" dt="2021-01-07T19:08:34.384" v="4901" actId="478"/>
          <ac:picMkLst>
            <pc:docMk/>
            <pc:sldMk cId="3128056000" sldId="274"/>
            <ac:picMk id="9" creationId="{4ADB4707-DA53-47AB-9F2B-E9877DFD5113}"/>
          </ac:picMkLst>
        </pc:picChg>
        <pc:picChg chg="add del">
          <ac:chgData name="Angelo Putignano" userId="0a5ab7e62b08fd76" providerId="LiveId" clId="{87023BE1-9B6B-4B8B-A322-583C4C98DF7D}" dt="2021-01-07T19:13:46.959" v="4945" actId="478"/>
          <ac:picMkLst>
            <pc:docMk/>
            <pc:sldMk cId="3128056000" sldId="274"/>
            <ac:picMk id="11" creationId="{C9A9E73E-6491-48BB-99CD-EDEDA955F54C}"/>
          </ac:picMkLst>
        </pc:picChg>
        <pc:picChg chg="add del mod modCrop">
          <ac:chgData name="Angelo Putignano" userId="0a5ab7e62b08fd76" providerId="LiveId" clId="{87023BE1-9B6B-4B8B-A322-583C4C98DF7D}" dt="2021-01-07T21:57:06.494" v="5022" actId="478"/>
          <ac:picMkLst>
            <pc:docMk/>
            <pc:sldMk cId="3128056000" sldId="274"/>
            <ac:picMk id="13" creationId="{57282EEC-484E-4292-8BD5-F3F6A24541DD}"/>
          </ac:picMkLst>
        </pc:picChg>
        <pc:picChg chg="add del mod modCrop">
          <ac:chgData name="Angelo Putignano" userId="0a5ab7e62b08fd76" providerId="LiveId" clId="{87023BE1-9B6B-4B8B-A322-583C4C98DF7D}" dt="2021-01-08T10:26:05.581" v="6094" actId="478"/>
          <ac:picMkLst>
            <pc:docMk/>
            <pc:sldMk cId="3128056000" sldId="274"/>
            <ac:picMk id="16" creationId="{02FB3BCB-254E-49BE-BE9A-98C87024AE7B}"/>
          </ac:picMkLst>
        </pc:picChg>
      </pc:sldChg>
      <pc:sldChg chg="addSp delSp modSp add mod">
        <pc:chgData name="Angelo Putignano" userId="0a5ab7e62b08fd76" providerId="LiveId" clId="{87023BE1-9B6B-4B8B-A322-583C4C98DF7D}" dt="2021-01-17T00:46:08.029" v="21409" actId="403"/>
        <pc:sldMkLst>
          <pc:docMk/>
          <pc:sldMk cId="2509469001" sldId="275"/>
        </pc:sldMkLst>
        <pc:spChg chg="mod">
          <ac:chgData name="Angelo Putignano" userId="0a5ab7e62b08fd76" providerId="LiveId" clId="{87023BE1-9B6B-4B8B-A322-583C4C98DF7D}" dt="2021-01-17T00:46:08.029" v="21409" actId="403"/>
          <ac:spMkLst>
            <pc:docMk/>
            <pc:sldMk cId="2509469001" sldId="275"/>
            <ac:spMk id="2" creationId="{9989A549-B7E3-4957-A5FA-04109EE249F8}"/>
          </ac:spMkLst>
        </pc:spChg>
        <pc:spChg chg="del mod">
          <ac:chgData name="Angelo Putignano" userId="0a5ab7e62b08fd76" providerId="LiveId" clId="{87023BE1-9B6B-4B8B-A322-583C4C98DF7D}" dt="2021-01-07T22:00:35.493" v="5035" actId="478"/>
          <ac:spMkLst>
            <pc:docMk/>
            <pc:sldMk cId="2509469001" sldId="275"/>
            <ac:spMk id="8" creationId="{8F764131-4DBF-479E-936C-616E5DC3F56E}"/>
          </ac:spMkLst>
        </pc:spChg>
        <pc:spChg chg="add mod">
          <ac:chgData name="Angelo Putignano" userId="0a5ab7e62b08fd76" providerId="LiveId" clId="{87023BE1-9B6B-4B8B-A322-583C4C98DF7D}" dt="2021-01-16T23:27:17.787" v="21076" actId="14100"/>
          <ac:spMkLst>
            <pc:docMk/>
            <pc:sldMk cId="2509469001" sldId="275"/>
            <ac:spMk id="11" creationId="{64878F26-82F2-40EE-B994-AA41F662678E}"/>
          </ac:spMkLst>
        </pc:spChg>
        <pc:spChg chg="del mod">
          <ac:chgData name="Angelo Putignano" userId="0a5ab7e62b08fd76" providerId="LiveId" clId="{87023BE1-9B6B-4B8B-A322-583C4C98DF7D}" dt="2021-01-07T19:17:21.769" v="5008" actId="478"/>
          <ac:spMkLst>
            <pc:docMk/>
            <pc:sldMk cId="2509469001" sldId="275"/>
            <ac:spMk id="14" creationId="{0134BC1F-5914-4821-98FB-9712AC51E54B}"/>
          </ac:spMkLst>
        </pc:spChg>
        <pc:picChg chg="add del mod modCrop">
          <ac:chgData name="Angelo Putignano" userId="0a5ab7e62b08fd76" providerId="LiveId" clId="{87023BE1-9B6B-4B8B-A322-583C4C98DF7D}" dt="2021-01-08T10:29:47.447" v="6123" actId="478"/>
          <ac:picMkLst>
            <pc:docMk/>
            <pc:sldMk cId="2509469001" sldId="275"/>
            <ac:picMk id="4" creationId="{39CA9586-7F56-4BE9-A67A-A0A1A9AF2F3B}"/>
          </ac:picMkLst>
        </pc:picChg>
        <pc:picChg chg="add del mod modCrop">
          <ac:chgData name="Angelo Putignano" userId="0a5ab7e62b08fd76" providerId="LiveId" clId="{87023BE1-9B6B-4B8B-A322-583C4C98DF7D}" dt="2021-01-07T21:58:16.107" v="5033" actId="478"/>
          <ac:picMkLst>
            <pc:docMk/>
            <pc:sldMk cId="2509469001" sldId="275"/>
            <ac:picMk id="4" creationId="{4757B83D-B224-4395-A065-405BD934540E}"/>
          </ac:picMkLst>
        </pc:picChg>
        <pc:picChg chg="add mod modCrop">
          <ac:chgData name="Angelo Putignano" userId="0a5ab7e62b08fd76" providerId="LiveId" clId="{87023BE1-9B6B-4B8B-A322-583C4C98DF7D}" dt="2021-01-16T23:27:25.282" v="21077" actId="1440"/>
          <ac:picMkLst>
            <pc:docMk/>
            <pc:sldMk cId="2509469001" sldId="275"/>
            <ac:picMk id="4" creationId="{72A6FC69-C5B8-4144-BF89-097E4F6B99BD}"/>
          </ac:picMkLst>
        </pc:picChg>
        <pc:picChg chg="add del mod modCrop">
          <ac:chgData name="Angelo Putignano" userId="0a5ab7e62b08fd76" providerId="LiveId" clId="{87023BE1-9B6B-4B8B-A322-583C4C98DF7D}" dt="2021-01-11T14:44:38.238" v="11742" actId="478"/>
          <ac:picMkLst>
            <pc:docMk/>
            <pc:sldMk cId="2509469001" sldId="275"/>
            <ac:picMk id="4" creationId="{A8C5F884-A0FF-4E5E-9267-77AD851E529D}"/>
          </ac:picMkLst>
        </pc:picChg>
        <pc:picChg chg="add del mod modCrop">
          <ac:chgData name="Angelo Putignano" userId="0a5ab7e62b08fd76" providerId="LiveId" clId="{87023BE1-9B6B-4B8B-A322-583C4C98DF7D}" dt="2021-01-11T14:44:39.047" v="11743" actId="478"/>
          <ac:picMkLst>
            <pc:docMk/>
            <pc:sldMk cId="2509469001" sldId="275"/>
            <ac:picMk id="6" creationId="{4C20F067-729B-41DB-8ADB-9456C9D4E87C}"/>
          </ac:picMkLst>
        </pc:picChg>
        <pc:picChg chg="add del mod modCrop">
          <ac:chgData name="Angelo Putignano" userId="0a5ab7e62b08fd76" providerId="LiveId" clId="{87023BE1-9B6B-4B8B-A322-583C4C98DF7D}" dt="2021-01-07T22:01:02.272" v="5039" actId="478"/>
          <ac:picMkLst>
            <pc:docMk/>
            <pc:sldMk cId="2509469001" sldId="275"/>
            <ac:picMk id="6" creationId="{BDC89B1E-E706-4F9F-8F58-AF67071DD398}"/>
          </ac:picMkLst>
        </pc:picChg>
        <pc:picChg chg="add del mod modCrop">
          <ac:chgData name="Angelo Putignano" userId="0a5ab7e62b08fd76" providerId="LiveId" clId="{87023BE1-9B6B-4B8B-A322-583C4C98DF7D}" dt="2021-01-08T10:29:46.807" v="6122" actId="478"/>
          <ac:picMkLst>
            <pc:docMk/>
            <pc:sldMk cId="2509469001" sldId="275"/>
            <ac:picMk id="6" creationId="{FC6C2BB0-5CD7-4EEC-955D-B13676F1A4BC}"/>
          </ac:picMkLst>
        </pc:picChg>
        <pc:picChg chg="del">
          <ac:chgData name="Angelo Putignano" userId="0a5ab7e62b08fd76" providerId="LiveId" clId="{87023BE1-9B6B-4B8B-A322-583C4C98DF7D}" dt="2021-01-07T19:17:16.595" v="5005" actId="478"/>
          <ac:picMkLst>
            <pc:docMk/>
            <pc:sldMk cId="2509469001" sldId="275"/>
            <ac:picMk id="7" creationId="{A130F641-9F73-479D-9168-25EB220ED374}"/>
          </ac:picMkLst>
        </pc:picChg>
        <pc:picChg chg="add del mod modCrop">
          <ac:chgData name="Angelo Putignano" userId="0a5ab7e62b08fd76" providerId="LiveId" clId="{87023BE1-9B6B-4B8B-A322-583C4C98DF7D}" dt="2021-01-11T14:45:34.981" v="11751" actId="478"/>
          <ac:picMkLst>
            <pc:docMk/>
            <pc:sldMk cId="2509469001" sldId="275"/>
            <ac:picMk id="8" creationId="{8C82EF27-2A10-4FD6-9123-A1EA536FE872}"/>
          </ac:picMkLst>
        </pc:picChg>
        <pc:picChg chg="add del mod modCrop">
          <ac:chgData name="Angelo Putignano" userId="0a5ab7e62b08fd76" providerId="LiveId" clId="{87023BE1-9B6B-4B8B-A322-583C4C98DF7D}" dt="2021-01-08T11:52:47.021" v="6606" actId="478"/>
          <ac:picMkLst>
            <pc:docMk/>
            <pc:sldMk cId="2509469001" sldId="275"/>
            <ac:picMk id="8" creationId="{BB1EF35D-301D-4939-8C63-CFC845F47BEE}"/>
          </ac:picMkLst>
        </pc:picChg>
        <pc:picChg chg="add del mod modCrop">
          <ac:chgData name="Angelo Putignano" userId="0a5ab7e62b08fd76" providerId="LiveId" clId="{87023BE1-9B6B-4B8B-A322-583C4C98DF7D}" dt="2021-01-16T23:26:46.803" v="21070" actId="478"/>
          <ac:picMkLst>
            <pc:docMk/>
            <pc:sldMk cId="2509469001" sldId="275"/>
            <ac:picMk id="10" creationId="{19CD0578-ACAB-4AC4-A198-146881CF0D70}"/>
          </ac:picMkLst>
        </pc:picChg>
        <pc:picChg chg="add del mod modCrop">
          <ac:chgData name="Angelo Putignano" userId="0a5ab7e62b08fd76" providerId="LiveId" clId="{87023BE1-9B6B-4B8B-A322-583C4C98DF7D}" dt="2021-01-08T10:27:18.571" v="6108" actId="478"/>
          <ac:picMkLst>
            <pc:docMk/>
            <pc:sldMk cId="2509469001" sldId="275"/>
            <ac:picMk id="10" creationId="{CF04564E-EE80-4096-AE09-1B23125591D9}"/>
          </ac:picMkLst>
        </pc:picChg>
        <pc:picChg chg="add del">
          <ac:chgData name="Angelo Putignano" userId="0a5ab7e62b08fd76" providerId="LiveId" clId="{87023BE1-9B6B-4B8B-A322-583C4C98DF7D}" dt="2021-01-08T11:53:01.089" v="6608" actId="478"/>
          <ac:picMkLst>
            <pc:docMk/>
            <pc:sldMk cId="2509469001" sldId="275"/>
            <ac:picMk id="12" creationId="{D6415ADC-B505-439B-B90A-3AAAE8F8A488}"/>
          </ac:picMkLst>
        </pc:picChg>
        <pc:picChg chg="del">
          <ac:chgData name="Angelo Putignano" userId="0a5ab7e62b08fd76" providerId="LiveId" clId="{87023BE1-9B6B-4B8B-A322-583C4C98DF7D}" dt="2021-01-07T19:17:17.954" v="5006" actId="478"/>
          <ac:picMkLst>
            <pc:docMk/>
            <pc:sldMk cId="2509469001" sldId="275"/>
            <ac:picMk id="13" creationId="{57282EEC-484E-4292-8BD5-F3F6A24541DD}"/>
          </ac:picMkLst>
        </pc:picChg>
        <pc:picChg chg="add del mod modCrop">
          <ac:chgData name="Angelo Putignano" userId="0a5ab7e62b08fd76" providerId="LiveId" clId="{87023BE1-9B6B-4B8B-A322-583C4C98DF7D}" dt="2021-01-11T14:42:19.537" v="11722" actId="478"/>
          <ac:picMkLst>
            <pc:docMk/>
            <pc:sldMk cId="2509469001" sldId="275"/>
            <ac:picMk id="14" creationId="{0F380423-ADC2-4103-899B-356C997EF6CA}"/>
          </ac:picMkLst>
        </pc:picChg>
      </pc:sldChg>
      <pc:sldChg chg="addSp delSp modSp add mod ord">
        <pc:chgData name="Angelo Putignano" userId="0a5ab7e62b08fd76" providerId="LiveId" clId="{87023BE1-9B6B-4B8B-A322-583C4C98DF7D}" dt="2021-01-17T00:46:37.573" v="21412"/>
        <pc:sldMkLst>
          <pc:docMk/>
          <pc:sldMk cId="3061562543" sldId="276"/>
        </pc:sldMkLst>
        <pc:spChg chg="mod">
          <ac:chgData name="Angelo Putignano" userId="0a5ab7e62b08fd76" providerId="LiveId" clId="{87023BE1-9B6B-4B8B-A322-583C4C98DF7D}" dt="2021-01-17T00:46:37.573" v="21412"/>
          <ac:spMkLst>
            <pc:docMk/>
            <pc:sldMk cId="3061562543" sldId="276"/>
            <ac:spMk id="2" creationId="{9989A549-B7E3-4957-A5FA-04109EE249F8}"/>
          </ac:spMkLst>
        </pc:spChg>
        <pc:spChg chg="del">
          <ac:chgData name="Angelo Putignano" userId="0a5ab7e62b08fd76" providerId="LiveId" clId="{87023BE1-9B6B-4B8B-A322-583C4C98DF7D}" dt="2021-01-07T22:14:58.472" v="5621" actId="478"/>
          <ac:spMkLst>
            <pc:docMk/>
            <pc:sldMk cId="3061562543" sldId="276"/>
            <ac:spMk id="5" creationId="{E5AF1615-12BF-467A-A935-405ADDFC88E8}"/>
          </ac:spMkLst>
        </pc:spChg>
        <pc:spChg chg="del mod">
          <ac:chgData name="Angelo Putignano" userId="0a5ab7e62b08fd76" providerId="LiveId" clId="{87023BE1-9B6B-4B8B-A322-583C4C98DF7D}" dt="2021-01-11T14:46:59.290" v="11764" actId="478"/>
          <ac:spMkLst>
            <pc:docMk/>
            <pc:sldMk cId="3061562543" sldId="276"/>
            <ac:spMk id="6" creationId="{0CCB4C39-D82F-4C20-8732-49F883428DC7}"/>
          </ac:spMkLst>
        </pc:spChg>
        <pc:spChg chg="add mod">
          <ac:chgData name="Angelo Putignano" userId="0a5ab7e62b08fd76" providerId="LiveId" clId="{87023BE1-9B6B-4B8B-A322-583C4C98DF7D}" dt="2021-01-17T00:16:00.850" v="21166" actId="20577"/>
          <ac:spMkLst>
            <pc:docMk/>
            <pc:sldMk cId="3061562543" sldId="276"/>
            <ac:spMk id="7" creationId="{B1DB101D-04EA-427E-B29A-1EB2C6030120}"/>
          </ac:spMkLst>
        </pc:spChg>
        <pc:spChg chg="add del">
          <ac:chgData name="Angelo Putignano" userId="0a5ab7e62b08fd76" providerId="LiveId" clId="{87023BE1-9B6B-4B8B-A322-583C4C98DF7D}" dt="2021-01-07T22:15:02.673" v="5623" actId="478"/>
          <ac:spMkLst>
            <pc:docMk/>
            <pc:sldMk cId="3061562543" sldId="276"/>
            <ac:spMk id="9" creationId="{8F5E61B4-7AEE-42E0-A9CC-4825718520D7}"/>
          </ac:spMkLst>
        </pc:spChg>
        <pc:spChg chg="del">
          <ac:chgData name="Angelo Putignano" userId="0a5ab7e62b08fd76" providerId="LiveId" clId="{87023BE1-9B6B-4B8B-A322-583C4C98DF7D}" dt="2021-01-07T22:14:56.339" v="5620" actId="478"/>
          <ac:spMkLst>
            <pc:docMk/>
            <pc:sldMk cId="3061562543" sldId="276"/>
            <ac:spMk id="10" creationId="{9C8FB799-3558-4724-A67B-DF4838B07416}"/>
          </ac:spMkLst>
        </pc:spChg>
        <pc:picChg chg="add del mod modCrop">
          <ac:chgData name="Angelo Putignano" userId="0a5ab7e62b08fd76" providerId="LiveId" clId="{87023BE1-9B6B-4B8B-A322-583C4C98DF7D}" dt="2021-01-11T14:46:55.862" v="11763" actId="478"/>
          <ac:picMkLst>
            <pc:docMk/>
            <pc:sldMk cId="3061562543" sldId="276"/>
            <ac:picMk id="4" creationId="{85262CDE-67CA-4E50-A754-2925F5E1E5CF}"/>
          </ac:picMkLst>
        </pc:picChg>
        <pc:picChg chg="add mod modCrop">
          <ac:chgData name="Angelo Putignano" userId="0a5ab7e62b08fd76" providerId="LiveId" clId="{87023BE1-9B6B-4B8B-A322-583C4C98DF7D}" dt="2021-01-16T23:14:04.628" v="21068" actId="14100"/>
          <ac:picMkLst>
            <pc:docMk/>
            <pc:sldMk cId="3061562543" sldId="276"/>
            <ac:picMk id="4" creationId="{C82E6B82-F143-4D37-B872-4F0E7F8040D8}"/>
          </ac:picMkLst>
        </pc:picChg>
        <pc:picChg chg="add del mod modCrop">
          <ac:chgData name="Angelo Putignano" userId="0a5ab7e62b08fd76" providerId="LiveId" clId="{87023BE1-9B6B-4B8B-A322-583C4C98DF7D}" dt="2021-01-16T23:13:27.715" v="21062" actId="478"/>
          <ac:picMkLst>
            <pc:docMk/>
            <pc:sldMk cId="3061562543" sldId="276"/>
            <ac:picMk id="5" creationId="{B5545A68-6676-4274-A3FE-2D0751363A3D}"/>
          </ac:picMkLst>
        </pc:picChg>
        <pc:picChg chg="del">
          <ac:chgData name="Angelo Putignano" userId="0a5ab7e62b08fd76" providerId="LiveId" clId="{87023BE1-9B6B-4B8B-A322-583C4C98DF7D}" dt="2021-01-07T22:14:50.715" v="5618" actId="478"/>
          <ac:picMkLst>
            <pc:docMk/>
            <pc:sldMk cId="3061562543" sldId="276"/>
            <ac:picMk id="7" creationId="{D8A291FC-F478-4C7A-9128-88A32BCAB44E}"/>
          </ac:picMkLst>
        </pc:picChg>
        <pc:picChg chg="add del mod modCrop">
          <ac:chgData name="Angelo Putignano" userId="0a5ab7e62b08fd76" providerId="LiveId" clId="{87023BE1-9B6B-4B8B-A322-583C4C98DF7D}" dt="2021-01-08T11:51:40.334" v="6591" actId="478"/>
          <ac:picMkLst>
            <pc:docMk/>
            <pc:sldMk cId="3061562543" sldId="276"/>
            <ac:picMk id="8" creationId="{BE1A97CF-675A-4CD7-AFF7-1AF6211ABE09}"/>
          </ac:picMkLst>
        </pc:picChg>
        <pc:picChg chg="del">
          <ac:chgData name="Angelo Putignano" userId="0a5ab7e62b08fd76" providerId="LiveId" clId="{87023BE1-9B6B-4B8B-A322-583C4C98DF7D}" dt="2021-01-07T22:14:53.044" v="5619" actId="478"/>
          <ac:picMkLst>
            <pc:docMk/>
            <pc:sldMk cId="3061562543" sldId="276"/>
            <ac:picMk id="13" creationId="{972BAD25-6559-47E2-924F-D40427945A00}"/>
          </ac:picMkLst>
        </pc:picChg>
      </pc:sldChg>
      <pc:sldChg chg="addSp delSp modSp add mod ord">
        <pc:chgData name="Angelo Putignano" userId="0a5ab7e62b08fd76" providerId="LiveId" clId="{87023BE1-9B6B-4B8B-A322-583C4C98DF7D}" dt="2021-01-17T00:48:10.338" v="21418" actId="403"/>
        <pc:sldMkLst>
          <pc:docMk/>
          <pc:sldMk cId="1373588605" sldId="277"/>
        </pc:sldMkLst>
        <pc:spChg chg="mod">
          <ac:chgData name="Angelo Putignano" userId="0a5ab7e62b08fd76" providerId="LiveId" clId="{87023BE1-9B6B-4B8B-A322-583C4C98DF7D}" dt="2021-01-17T00:48:10.338" v="21418" actId="403"/>
          <ac:spMkLst>
            <pc:docMk/>
            <pc:sldMk cId="1373588605" sldId="277"/>
            <ac:spMk id="2" creationId="{9989A549-B7E3-4957-A5FA-04109EE249F8}"/>
          </ac:spMkLst>
        </pc:spChg>
        <pc:spChg chg="add mod">
          <ac:chgData name="Angelo Putignano" userId="0a5ab7e62b08fd76" providerId="LiveId" clId="{87023BE1-9B6B-4B8B-A322-583C4C98DF7D}" dt="2021-01-16T23:49:44.785" v="21112" actId="20577"/>
          <ac:spMkLst>
            <pc:docMk/>
            <pc:sldMk cId="1373588605" sldId="277"/>
            <ac:spMk id="3" creationId="{ED351275-6CE4-4920-BAAA-0358EAC7F35C}"/>
          </ac:spMkLst>
        </pc:spChg>
        <pc:spChg chg="add mod">
          <ac:chgData name="Angelo Putignano" userId="0a5ab7e62b08fd76" providerId="LiveId" clId="{87023BE1-9B6B-4B8B-A322-583C4C98DF7D}" dt="2021-01-16T23:49:48.153" v="21113" actId="20577"/>
          <ac:spMkLst>
            <pc:docMk/>
            <pc:sldMk cId="1373588605" sldId="277"/>
            <ac:spMk id="7" creationId="{67656A63-2FBC-4B62-9158-925DFEBE0C50}"/>
          </ac:spMkLst>
        </pc:spChg>
        <pc:spChg chg="del">
          <ac:chgData name="Angelo Putignano" userId="0a5ab7e62b08fd76" providerId="LiveId" clId="{87023BE1-9B6B-4B8B-A322-583C4C98DF7D}" dt="2021-01-08T10:32:14.169" v="6163" actId="478"/>
          <ac:spMkLst>
            <pc:docMk/>
            <pc:sldMk cId="1373588605" sldId="277"/>
            <ac:spMk id="8" creationId="{8F764131-4DBF-479E-936C-616E5DC3F56E}"/>
          </ac:spMkLst>
        </pc:spChg>
        <pc:spChg chg="del mod">
          <ac:chgData name="Angelo Putignano" userId="0a5ab7e62b08fd76" providerId="LiveId" clId="{87023BE1-9B6B-4B8B-A322-583C4C98DF7D}" dt="2021-01-08T10:32:10.778" v="6161" actId="478"/>
          <ac:spMkLst>
            <pc:docMk/>
            <pc:sldMk cId="1373588605" sldId="277"/>
            <ac:spMk id="14" creationId="{0134BC1F-5914-4821-98FB-9712AC51E54B}"/>
          </ac:spMkLst>
        </pc:spChg>
        <pc:picChg chg="del">
          <ac:chgData name="Angelo Putignano" userId="0a5ab7e62b08fd76" providerId="LiveId" clId="{87023BE1-9B6B-4B8B-A322-583C4C98DF7D}" dt="2021-01-08T10:32:11.528" v="6162" actId="478"/>
          <ac:picMkLst>
            <pc:docMk/>
            <pc:sldMk cId="1373588605" sldId="277"/>
            <ac:picMk id="4" creationId="{82C54CBD-C384-45BC-9050-A906D882F2CF}"/>
          </ac:picMkLst>
        </pc:picChg>
        <pc:picChg chg="add del mod modCrop">
          <ac:chgData name="Angelo Putignano" userId="0a5ab7e62b08fd76" providerId="LiveId" clId="{87023BE1-9B6B-4B8B-A322-583C4C98DF7D}" dt="2021-01-11T16:00:52.785" v="12819" actId="478"/>
          <ac:picMkLst>
            <pc:docMk/>
            <pc:sldMk cId="1373588605" sldId="277"/>
            <ac:picMk id="5" creationId="{49F7BE60-5AEE-41BC-B8EE-2FC6F12D7B37}"/>
          </ac:picMkLst>
        </pc:picChg>
        <pc:picChg chg="del">
          <ac:chgData name="Angelo Putignano" userId="0a5ab7e62b08fd76" providerId="LiveId" clId="{87023BE1-9B6B-4B8B-A322-583C4C98DF7D}" dt="2021-01-08T10:32:08.935" v="6159" actId="478"/>
          <ac:picMkLst>
            <pc:docMk/>
            <pc:sldMk cId="1373588605" sldId="277"/>
            <ac:picMk id="6" creationId="{23534328-D598-42BA-98D0-51BC0BDFE8EB}"/>
          </ac:picMkLst>
        </pc:picChg>
        <pc:picChg chg="add del mod">
          <ac:chgData name="Angelo Putignano" userId="0a5ab7e62b08fd76" providerId="LiveId" clId="{87023BE1-9B6B-4B8B-A322-583C4C98DF7D}" dt="2021-01-11T16:05:12.955" v="12836" actId="478"/>
          <ac:picMkLst>
            <pc:docMk/>
            <pc:sldMk cId="1373588605" sldId="277"/>
            <ac:picMk id="6" creationId="{4E853A1D-0724-4619-8E49-9994A68B8381}"/>
          </ac:picMkLst>
        </pc:picChg>
        <pc:picChg chg="add del mod modCrop">
          <ac:chgData name="Angelo Putignano" userId="0a5ab7e62b08fd76" providerId="LiveId" clId="{87023BE1-9B6B-4B8B-A322-583C4C98DF7D}" dt="2021-01-11T16:01:46.615" v="12824" actId="478"/>
          <ac:picMkLst>
            <pc:docMk/>
            <pc:sldMk cId="1373588605" sldId="277"/>
            <ac:picMk id="8" creationId="{6167D732-C9D4-4130-BF9F-50630A30AC35}"/>
          </ac:picMkLst>
        </pc:picChg>
        <pc:picChg chg="add del mod modCrop">
          <ac:chgData name="Angelo Putignano" userId="0a5ab7e62b08fd76" providerId="LiveId" clId="{87023BE1-9B6B-4B8B-A322-583C4C98DF7D}" dt="2021-01-11T15:17:10.219" v="12656" actId="478"/>
          <ac:picMkLst>
            <pc:docMk/>
            <pc:sldMk cId="1373588605" sldId="277"/>
            <ac:picMk id="9" creationId="{78E1DD08-C7F6-4C66-94B2-FEDAA3DA3AAE}"/>
          </ac:picMkLst>
        </pc:picChg>
        <pc:picChg chg="add mod modCrop">
          <ac:chgData name="Angelo Putignano" userId="0a5ab7e62b08fd76" providerId="LiveId" clId="{87023BE1-9B6B-4B8B-A322-583C4C98DF7D}" dt="2021-01-16T23:49:31.102" v="21110" actId="1076"/>
          <ac:picMkLst>
            <pc:docMk/>
            <pc:sldMk cId="1373588605" sldId="277"/>
            <ac:picMk id="11" creationId="{0C76C9A7-8119-4346-A57E-194D5809618B}"/>
          </ac:picMkLst>
        </pc:picChg>
        <pc:picChg chg="add del mod modCrop">
          <ac:chgData name="Angelo Putignano" userId="0a5ab7e62b08fd76" providerId="LiveId" clId="{87023BE1-9B6B-4B8B-A322-583C4C98DF7D}" dt="2021-01-11T16:14:53.425" v="12864" actId="478"/>
          <ac:picMkLst>
            <pc:docMk/>
            <pc:sldMk cId="1373588605" sldId="277"/>
            <ac:picMk id="13" creationId="{FDE0D92D-C8AD-4B1A-AF3A-D23BCF11AE01}"/>
          </ac:picMkLst>
        </pc:picChg>
        <pc:picChg chg="add del mod modCrop">
          <ac:chgData name="Angelo Putignano" userId="0a5ab7e62b08fd76" providerId="LiveId" clId="{87023BE1-9B6B-4B8B-A322-583C4C98DF7D}" dt="2021-01-11T16:15:18.445" v="12868" actId="478"/>
          <ac:picMkLst>
            <pc:docMk/>
            <pc:sldMk cId="1373588605" sldId="277"/>
            <ac:picMk id="15" creationId="{1424A1C9-06A7-4175-8963-5CA89EA756B5}"/>
          </ac:picMkLst>
        </pc:picChg>
        <pc:picChg chg="add mod modCrop">
          <ac:chgData name="Angelo Putignano" userId="0a5ab7e62b08fd76" providerId="LiveId" clId="{87023BE1-9B6B-4B8B-A322-583C4C98DF7D}" dt="2021-01-16T23:49:19.809" v="21107" actId="1076"/>
          <ac:picMkLst>
            <pc:docMk/>
            <pc:sldMk cId="1373588605" sldId="277"/>
            <ac:picMk id="17" creationId="{C114F995-5FD2-40B9-BE97-3C7ACBC17EA2}"/>
          </ac:picMkLst>
        </pc:picChg>
      </pc:sldChg>
      <pc:sldChg chg="addSp delSp modSp add mod">
        <pc:chgData name="Angelo Putignano" userId="0a5ab7e62b08fd76" providerId="LiveId" clId="{87023BE1-9B6B-4B8B-A322-583C4C98DF7D}" dt="2021-01-17T00:48:27.213" v="21421" actId="403"/>
        <pc:sldMkLst>
          <pc:docMk/>
          <pc:sldMk cId="3636390957" sldId="278"/>
        </pc:sldMkLst>
        <pc:spChg chg="mod">
          <ac:chgData name="Angelo Putignano" userId="0a5ab7e62b08fd76" providerId="LiveId" clId="{87023BE1-9B6B-4B8B-A322-583C4C98DF7D}" dt="2021-01-17T00:48:27.213" v="21421" actId="403"/>
          <ac:spMkLst>
            <pc:docMk/>
            <pc:sldMk cId="3636390957" sldId="278"/>
            <ac:spMk id="2" creationId="{9989A549-B7E3-4957-A5FA-04109EE249F8}"/>
          </ac:spMkLst>
        </pc:spChg>
        <pc:spChg chg="add mod">
          <ac:chgData name="Angelo Putignano" userId="0a5ab7e62b08fd76" providerId="LiveId" clId="{87023BE1-9B6B-4B8B-A322-583C4C98DF7D}" dt="2021-01-17T00:11:19.651" v="21156" actId="14100"/>
          <ac:spMkLst>
            <pc:docMk/>
            <pc:sldMk cId="3636390957" sldId="278"/>
            <ac:spMk id="9" creationId="{E558A30C-1561-4640-BAC1-C89511C112CA}"/>
          </ac:spMkLst>
        </pc:spChg>
        <pc:picChg chg="add del mod modCrop">
          <ac:chgData name="Angelo Putignano" userId="0a5ab7e62b08fd76" providerId="LiveId" clId="{87023BE1-9B6B-4B8B-A322-583C4C98DF7D}" dt="2021-01-11T15:18:21.347" v="12665" actId="478"/>
          <ac:picMkLst>
            <pc:docMk/>
            <pc:sldMk cId="3636390957" sldId="278"/>
            <ac:picMk id="4" creationId="{101F9BAC-3639-4E3F-BB43-1F0D4BC77952}"/>
          </ac:picMkLst>
        </pc:picChg>
        <pc:picChg chg="add del mod modCrop">
          <ac:chgData name="Angelo Putignano" userId="0a5ab7e62b08fd76" providerId="LiveId" clId="{87023BE1-9B6B-4B8B-A322-583C4C98DF7D}" dt="2021-01-17T00:10:42.060" v="21149" actId="478"/>
          <ac:picMkLst>
            <pc:docMk/>
            <pc:sldMk cId="3636390957" sldId="278"/>
            <ac:picMk id="4" creationId="{308F09D4-35A2-4BAB-B24E-BA80B9895D27}"/>
          </ac:picMkLst>
        </pc:picChg>
        <pc:picChg chg="del">
          <ac:chgData name="Angelo Putignano" userId="0a5ab7e62b08fd76" providerId="LiveId" clId="{87023BE1-9B6B-4B8B-A322-583C4C98DF7D}" dt="2021-01-08T11:31:34.577" v="6230" actId="478"/>
          <ac:picMkLst>
            <pc:docMk/>
            <pc:sldMk cId="3636390957" sldId="278"/>
            <ac:picMk id="5" creationId="{49F7BE60-5AEE-41BC-B8EE-2FC6F12D7B37}"/>
          </ac:picMkLst>
        </pc:picChg>
        <pc:picChg chg="add del mod modCrop">
          <ac:chgData name="Angelo Putignano" userId="0a5ab7e62b08fd76" providerId="LiveId" clId="{87023BE1-9B6B-4B8B-A322-583C4C98DF7D}" dt="2021-01-11T15:26:35.208" v="12674" actId="478"/>
          <ac:picMkLst>
            <pc:docMk/>
            <pc:sldMk cId="3636390957" sldId="278"/>
            <ac:picMk id="5" creationId="{9D306C44-465A-45AC-A642-6A9970C2EE32}"/>
          </ac:picMkLst>
        </pc:picChg>
        <pc:picChg chg="add mod modCrop">
          <ac:chgData name="Angelo Putignano" userId="0a5ab7e62b08fd76" providerId="LiveId" clId="{87023BE1-9B6B-4B8B-A322-583C4C98DF7D}" dt="2021-01-17T00:11:14.707" v="21155" actId="1440"/>
          <ac:picMkLst>
            <pc:docMk/>
            <pc:sldMk cId="3636390957" sldId="278"/>
            <ac:picMk id="6" creationId="{EE4645AE-9C24-4922-9FC2-917A4A758841}"/>
          </ac:picMkLst>
        </pc:picChg>
        <pc:picChg chg="add del mod modCrop">
          <ac:chgData name="Angelo Putignano" userId="0a5ab7e62b08fd76" providerId="LiveId" clId="{87023BE1-9B6B-4B8B-A322-583C4C98DF7D}" dt="2021-01-11T15:18:22.924" v="12666" actId="478"/>
          <ac:picMkLst>
            <pc:docMk/>
            <pc:sldMk cId="3636390957" sldId="278"/>
            <ac:picMk id="7" creationId="{F823CEEA-E5FB-4280-AEC1-55F23E30DE9C}"/>
          </ac:picMkLst>
        </pc:picChg>
        <pc:picChg chg="add del mod modCrop">
          <ac:chgData name="Angelo Putignano" userId="0a5ab7e62b08fd76" providerId="LiveId" clId="{87023BE1-9B6B-4B8B-A322-583C4C98DF7D}" dt="2021-01-11T15:33:27.486" v="12808" actId="478"/>
          <ac:picMkLst>
            <pc:docMk/>
            <pc:sldMk cId="3636390957" sldId="278"/>
            <ac:picMk id="8" creationId="{C2B8E0D4-717A-4594-B0FC-C01523FC21ED}"/>
          </ac:picMkLst>
        </pc:picChg>
        <pc:picChg chg="del">
          <ac:chgData name="Angelo Putignano" userId="0a5ab7e62b08fd76" providerId="LiveId" clId="{87023BE1-9B6B-4B8B-A322-583C4C98DF7D}" dt="2021-01-08T11:33:52.576" v="6239" actId="478"/>
          <ac:picMkLst>
            <pc:docMk/>
            <pc:sldMk cId="3636390957" sldId="278"/>
            <ac:picMk id="9" creationId="{78E1DD08-C7F6-4C66-94B2-FEDAA3DA3AAE}"/>
          </ac:picMkLst>
        </pc:picChg>
        <pc:picChg chg="add del mod modCrop">
          <ac:chgData name="Angelo Putignano" userId="0a5ab7e62b08fd76" providerId="LiveId" clId="{87023BE1-9B6B-4B8B-A322-583C4C98DF7D}" dt="2021-01-16T23:53:02.635" v="21114" actId="478"/>
          <ac:picMkLst>
            <pc:docMk/>
            <pc:sldMk cId="3636390957" sldId="278"/>
            <ac:picMk id="11" creationId="{959D1E55-8CF3-4343-8E95-96225E12B5DA}"/>
          </ac:picMkLst>
        </pc:picChg>
      </pc:sldChg>
      <pc:sldChg chg="addSp delSp modSp add del mod">
        <pc:chgData name="Angelo Putignano" userId="0a5ab7e62b08fd76" providerId="LiveId" clId="{87023BE1-9B6B-4B8B-A322-583C4C98DF7D}" dt="2021-01-11T15:18:43.436" v="12670" actId="47"/>
        <pc:sldMkLst>
          <pc:docMk/>
          <pc:sldMk cId="4207279913" sldId="279"/>
        </pc:sldMkLst>
        <pc:spChg chg="mod">
          <ac:chgData name="Angelo Putignano" userId="0a5ab7e62b08fd76" providerId="LiveId" clId="{87023BE1-9B6B-4B8B-A322-583C4C98DF7D}" dt="2021-01-08T11:35:30.966" v="6257" actId="20577"/>
          <ac:spMkLst>
            <pc:docMk/>
            <pc:sldMk cId="4207279913" sldId="279"/>
            <ac:spMk id="2" creationId="{9989A549-B7E3-4957-A5FA-04109EE249F8}"/>
          </ac:spMkLst>
        </pc:spChg>
        <pc:spChg chg="add mod">
          <ac:chgData name="Angelo Putignano" userId="0a5ab7e62b08fd76" providerId="LiveId" clId="{87023BE1-9B6B-4B8B-A322-583C4C98DF7D}" dt="2021-01-08T11:44:29.416" v="6589" actId="1076"/>
          <ac:spMkLst>
            <pc:docMk/>
            <pc:sldMk cId="4207279913" sldId="279"/>
            <ac:spMk id="6" creationId="{F28F7E5B-CD7B-4629-BE21-19A9A3E57389}"/>
          </ac:spMkLst>
        </pc:spChg>
        <pc:spChg chg="add mod">
          <ac:chgData name="Angelo Putignano" userId="0a5ab7e62b08fd76" providerId="LiveId" clId="{87023BE1-9B6B-4B8B-A322-583C4C98DF7D}" dt="2021-01-08T11:44:25.195" v="6588" actId="403"/>
          <ac:spMkLst>
            <pc:docMk/>
            <pc:sldMk cId="4207279913" sldId="279"/>
            <ac:spMk id="10" creationId="{CEACC80C-D10C-4227-9967-20BD269D84E0}"/>
          </ac:spMkLst>
        </pc:spChg>
        <pc:spChg chg="add mod">
          <ac:chgData name="Angelo Putignano" userId="0a5ab7e62b08fd76" providerId="LiveId" clId="{87023BE1-9B6B-4B8B-A322-583C4C98DF7D}" dt="2021-01-08T11:54:42.704" v="6629" actId="1076"/>
          <ac:spMkLst>
            <pc:docMk/>
            <pc:sldMk cId="4207279913" sldId="279"/>
            <ac:spMk id="13" creationId="{D2F22D0A-7482-4034-AD20-4AFBD02EFED6}"/>
          </ac:spMkLst>
        </pc:spChg>
        <pc:picChg chg="del">
          <ac:chgData name="Angelo Putignano" userId="0a5ab7e62b08fd76" providerId="LiveId" clId="{87023BE1-9B6B-4B8B-A322-583C4C98DF7D}" dt="2021-01-08T11:35:25.199" v="6252" actId="478"/>
          <ac:picMkLst>
            <pc:docMk/>
            <pc:sldMk cId="4207279913" sldId="279"/>
            <ac:picMk id="4" creationId="{101F9BAC-3639-4E3F-BB43-1F0D4BC77952}"/>
          </ac:picMkLst>
        </pc:picChg>
        <pc:picChg chg="add del mod modCrop">
          <ac:chgData name="Angelo Putignano" userId="0a5ab7e62b08fd76" providerId="LiveId" clId="{87023BE1-9B6B-4B8B-A322-583C4C98DF7D}" dt="2021-01-08T11:41:07.134" v="6350" actId="478"/>
          <ac:picMkLst>
            <pc:docMk/>
            <pc:sldMk cId="4207279913" sldId="279"/>
            <ac:picMk id="5" creationId="{C869974A-8016-44E5-8952-C8CD012C2098}"/>
          </ac:picMkLst>
        </pc:picChg>
        <pc:picChg chg="del">
          <ac:chgData name="Angelo Putignano" userId="0a5ab7e62b08fd76" providerId="LiveId" clId="{87023BE1-9B6B-4B8B-A322-583C4C98DF7D}" dt="2021-01-08T11:35:26.359" v="6253" actId="478"/>
          <ac:picMkLst>
            <pc:docMk/>
            <pc:sldMk cId="4207279913" sldId="279"/>
            <ac:picMk id="7" creationId="{F823CEEA-E5FB-4280-AEC1-55F23E30DE9C}"/>
          </ac:picMkLst>
        </pc:picChg>
        <pc:picChg chg="add mod modCrop">
          <ac:chgData name="Angelo Putignano" userId="0a5ab7e62b08fd76" providerId="LiveId" clId="{87023BE1-9B6B-4B8B-A322-583C4C98DF7D}" dt="2021-01-08T11:42:28.568" v="6359" actId="14100"/>
          <ac:picMkLst>
            <pc:docMk/>
            <pc:sldMk cId="4207279913" sldId="279"/>
            <ac:picMk id="9" creationId="{F5F962EF-C7AF-407B-8CA5-6ED5CC4FD5FB}"/>
          </ac:picMkLst>
        </pc:picChg>
        <pc:picChg chg="add mod modCrop">
          <ac:chgData name="Angelo Putignano" userId="0a5ab7e62b08fd76" providerId="LiveId" clId="{87023BE1-9B6B-4B8B-A322-583C4C98DF7D}" dt="2021-01-08T11:42:34.556" v="6361" actId="1076"/>
          <ac:picMkLst>
            <pc:docMk/>
            <pc:sldMk cId="4207279913" sldId="279"/>
            <ac:picMk id="12" creationId="{758A0E95-44E4-4CA7-8827-3910807C5C1B}"/>
          </ac:picMkLst>
        </pc:picChg>
      </pc:sldChg>
      <pc:sldChg chg="addSp delSp modSp add mod ord">
        <pc:chgData name="Angelo Putignano" userId="0a5ab7e62b08fd76" providerId="LiveId" clId="{87023BE1-9B6B-4B8B-A322-583C4C98DF7D}" dt="2021-01-11T16:34:24.387" v="13246" actId="1076"/>
        <pc:sldMkLst>
          <pc:docMk/>
          <pc:sldMk cId="3798348272" sldId="280"/>
        </pc:sldMkLst>
        <pc:spChg chg="mod">
          <ac:chgData name="Angelo Putignano" userId="0a5ab7e62b08fd76" providerId="LiveId" clId="{87023BE1-9B6B-4B8B-A322-583C4C98DF7D}" dt="2021-01-11T16:29:28.444" v="13218" actId="20577"/>
          <ac:spMkLst>
            <pc:docMk/>
            <pc:sldMk cId="3798348272" sldId="280"/>
            <ac:spMk id="2" creationId="{9989A549-B7E3-4957-A5FA-04109EE249F8}"/>
          </ac:spMkLst>
        </pc:spChg>
        <pc:spChg chg="add mod">
          <ac:chgData name="Angelo Putignano" userId="0a5ab7e62b08fd76" providerId="LiveId" clId="{87023BE1-9B6B-4B8B-A322-583C4C98DF7D}" dt="2021-01-11T16:29:55.437" v="13222" actId="20577"/>
          <ac:spMkLst>
            <pc:docMk/>
            <pc:sldMk cId="3798348272" sldId="280"/>
            <ac:spMk id="8" creationId="{8F7A4F88-59DC-4575-8712-97415A539A1B}"/>
          </ac:spMkLst>
        </pc:spChg>
        <pc:picChg chg="add mod modCrop">
          <ac:chgData name="Angelo Putignano" userId="0a5ab7e62b08fd76" providerId="LiveId" clId="{87023BE1-9B6B-4B8B-A322-583C4C98DF7D}" dt="2021-01-11T16:34:24.387" v="13246" actId="1076"/>
          <ac:picMkLst>
            <pc:docMk/>
            <pc:sldMk cId="3798348272" sldId="280"/>
            <ac:picMk id="4" creationId="{1AF65174-3CE7-47FA-B8EA-5EF2B926CB4E}"/>
          </ac:picMkLst>
        </pc:picChg>
        <pc:picChg chg="add del mod modCrop">
          <ac:chgData name="Angelo Putignano" userId="0a5ab7e62b08fd76" providerId="LiveId" clId="{87023BE1-9B6B-4B8B-A322-583C4C98DF7D}" dt="2021-01-08T18:37:25.596" v="8545" actId="478"/>
          <ac:picMkLst>
            <pc:docMk/>
            <pc:sldMk cId="3798348272" sldId="280"/>
            <ac:picMk id="4" creationId="{732DFE9D-2E7F-49EC-94FD-429853C1ADDB}"/>
          </ac:picMkLst>
        </pc:picChg>
        <pc:picChg chg="del">
          <ac:chgData name="Angelo Putignano" userId="0a5ab7e62b08fd76" providerId="LiveId" clId="{87023BE1-9B6B-4B8B-A322-583C4C98DF7D}" dt="2021-01-08T18:05:01.418" v="6634" actId="478"/>
          <ac:picMkLst>
            <pc:docMk/>
            <pc:sldMk cId="3798348272" sldId="280"/>
            <ac:picMk id="5" creationId="{49F7BE60-5AEE-41BC-B8EE-2FC6F12D7B37}"/>
          </ac:picMkLst>
        </pc:picChg>
        <pc:picChg chg="add del mod modCrop">
          <ac:chgData name="Angelo Putignano" userId="0a5ab7e62b08fd76" providerId="LiveId" clId="{87023BE1-9B6B-4B8B-A322-583C4C98DF7D}" dt="2021-01-08T18:08:57.211" v="6781" actId="21"/>
          <ac:picMkLst>
            <pc:docMk/>
            <pc:sldMk cId="3798348272" sldId="280"/>
            <ac:picMk id="7" creationId="{35994674-C762-42F5-8F16-EF169876DDC0}"/>
          </ac:picMkLst>
        </pc:picChg>
        <pc:picChg chg="del">
          <ac:chgData name="Angelo Putignano" userId="0a5ab7e62b08fd76" providerId="LiveId" clId="{87023BE1-9B6B-4B8B-A322-583C4C98DF7D}" dt="2021-01-08T18:05:00.104" v="6633" actId="478"/>
          <ac:picMkLst>
            <pc:docMk/>
            <pc:sldMk cId="3798348272" sldId="280"/>
            <ac:picMk id="9" creationId="{78E1DD08-C7F6-4C66-94B2-FEDAA3DA3AAE}"/>
          </ac:picMkLst>
        </pc:picChg>
        <pc:picChg chg="add del mod modCrop">
          <ac:chgData name="Angelo Putignano" userId="0a5ab7e62b08fd76" providerId="LiveId" clId="{87023BE1-9B6B-4B8B-A322-583C4C98DF7D}" dt="2021-01-11T16:33:51.944" v="13237" actId="478"/>
          <ac:picMkLst>
            <pc:docMk/>
            <pc:sldMk cId="3798348272" sldId="280"/>
            <ac:picMk id="11" creationId="{196AEB37-A5F5-46D2-8606-B3A5B049542B}"/>
          </ac:picMkLst>
        </pc:picChg>
      </pc:sldChg>
      <pc:sldChg chg="addSp delSp modSp add mod">
        <pc:chgData name="Angelo Putignano" userId="0a5ab7e62b08fd76" providerId="LiveId" clId="{87023BE1-9B6B-4B8B-A322-583C4C98DF7D}" dt="2021-01-11T16:35:32.982" v="13257" actId="1440"/>
        <pc:sldMkLst>
          <pc:docMk/>
          <pc:sldMk cId="778506992" sldId="281"/>
        </pc:sldMkLst>
        <pc:spChg chg="mod">
          <ac:chgData name="Angelo Putignano" userId="0a5ab7e62b08fd76" providerId="LiveId" clId="{87023BE1-9B6B-4B8B-A322-583C4C98DF7D}" dt="2021-01-11T16:30:24.588" v="13228" actId="20577"/>
          <ac:spMkLst>
            <pc:docMk/>
            <pc:sldMk cId="778506992" sldId="281"/>
            <ac:spMk id="2" creationId="{9989A549-B7E3-4957-A5FA-04109EE249F8}"/>
          </ac:spMkLst>
        </pc:spChg>
        <pc:picChg chg="add mod modCrop">
          <ac:chgData name="Angelo Putignano" userId="0a5ab7e62b08fd76" providerId="LiveId" clId="{87023BE1-9B6B-4B8B-A322-583C4C98DF7D}" dt="2021-01-11T16:35:32.982" v="13257" actId="1440"/>
          <ac:picMkLst>
            <pc:docMk/>
            <pc:sldMk cId="778506992" sldId="281"/>
            <ac:picMk id="4" creationId="{1CAAF7E6-D814-4E38-ABE6-C8F5A6B22D87}"/>
          </ac:picMkLst>
        </pc:picChg>
        <pc:picChg chg="del">
          <ac:chgData name="Angelo Putignano" userId="0a5ab7e62b08fd76" providerId="LiveId" clId="{87023BE1-9B6B-4B8B-A322-583C4C98DF7D}" dt="2021-01-08T18:09:22.504" v="6787" actId="478"/>
          <ac:picMkLst>
            <pc:docMk/>
            <pc:sldMk cId="778506992" sldId="281"/>
            <ac:picMk id="4" creationId="{732DFE9D-2E7F-49EC-94FD-429853C1ADDB}"/>
          </ac:picMkLst>
        </pc:picChg>
        <pc:picChg chg="add del mod">
          <ac:chgData name="Angelo Putignano" userId="0a5ab7e62b08fd76" providerId="LiveId" clId="{87023BE1-9B6B-4B8B-A322-583C4C98DF7D}" dt="2021-01-08T18:28:29.849" v="8524" actId="478"/>
          <ac:picMkLst>
            <pc:docMk/>
            <pc:sldMk cId="778506992" sldId="281"/>
            <ac:picMk id="5" creationId="{F123AA33-7597-4925-944E-73CC03B61434}"/>
          </ac:picMkLst>
        </pc:picChg>
        <pc:picChg chg="add del mod modCrop">
          <ac:chgData name="Angelo Putignano" userId="0a5ab7e62b08fd76" providerId="LiveId" clId="{87023BE1-9B6B-4B8B-A322-583C4C98DF7D}" dt="2021-01-08T18:38:26.790" v="8556" actId="478"/>
          <ac:picMkLst>
            <pc:docMk/>
            <pc:sldMk cId="778506992" sldId="281"/>
            <ac:picMk id="6" creationId="{500A5C44-37B6-41D4-9308-75ADD8A66B0E}"/>
          </ac:picMkLst>
        </pc:picChg>
        <pc:picChg chg="add del mod modCrop">
          <ac:chgData name="Angelo Putignano" userId="0a5ab7e62b08fd76" providerId="LiveId" clId="{87023BE1-9B6B-4B8B-A322-583C4C98DF7D}" dt="2021-01-11T16:34:29.790" v="13247" actId="478"/>
          <ac:picMkLst>
            <pc:docMk/>
            <pc:sldMk cId="778506992" sldId="281"/>
            <ac:picMk id="8" creationId="{6AAF2DB0-85F1-4FD1-8F7A-710EE72D466A}"/>
          </ac:picMkLst>
        </pc:picChg>
      </pc:sldChg>
      <pc:sldChg chg="addSp delSp modSp add mod ord">
        <pc:chgData name="Angelo Putignano" userId="0a5ab7e62b08fd76" providerId="LiveId" clId="{87023BE1-9B6B-4B8B-A322-583C4C98DF7D}" dt="2021-01-17T22:32:05.195" v="21478" actId="1076"/>
        <pc:sldMkLst>
          <pc:docMk/>
          <pc:sldMk cId="2871827662" sldId="282"/>
        </pc:sldMkLst>
        <pc:spChg chg="add mod">
          <ac:chgData name="Angelo Putignano" userId="0a5ab7e62b08fd76" providerId="LiveId" clId="{87023BE1-9B6B-4B8B-A322-583C4C98DF7D}" dt="2021-01-17T22:32:05.195" v="21478" actId="1076"/>
          <ac:spMkLst>
            <pc:docMk/>
            <pc:sldMk cId="2871827662" sldId="282"/>
            <ac:spMk id="2" creationId="{8294FD99-E330-4029-A803-13FE3EF9B323}"/>
          </ac:spMkLst>
        </pc:spChg>
        <pc:spChg chg="del mod">
          <ac:chgData name="Angelo Putignano" userId="0a5ab7e62b08fd76" providerId="LiveId" clId="{87023BE1-9B6B-4B8B-A322-583C4C98DF7D}" dt="2021-01-09T16:17:12.844" v="9621" actId="478"/>
          <ac:spMkLst>
            <pc:docMk/>
            <pc:sldMk cId="2871827662" sldId="282"/>
            <ac:spMk id="2" creationId="{9989A549-B7E3-4957-A5FA-04109EE249F8}"/>
          </ac:spMkLst>
        </pc:spChg>
        <pc:spChg chg="add del mod">
          <ac:chgData name="Angelo Putignano" userId="0a5ab7e62b08fd76" providerId="LiveId" clId="{87023BE1-9B6B-4B8B-A322-583C4C98DF7D}" dt="2021-01-11T15:03:02.215" v="12264" actId="478"/>
          <ac:spMkLst>
            <pc:docMk/>
            <pc:sldMk cId="2871827662" sldId="282"/>
            <ac:spMk id="3" creationId="{D2B773D0-A1A8-4A4D-98EC-8D272C22407E}"/>
          </ac:spMkLst>
        </pc:spChg>
        <pc:spChg chg="add del mod">
          <ac:chgData name="Angelo Putignano" userId="0a5ab7e62b08fd76" providerId="LiveId" clId="{87023BE1-9B6B-4B8B-A322-583C4C98DF7D}" dt="2021-01-09T16:17:16.375" v="9622" actId="478"/>
          <ac:spMkLst>
            <pc:docMk/>
            <pc:sldMk cId="2871827662" sldId="282"/>
            <ac:spMk id="5" creationId="{7684C06D-D3A6-4B6F-BD8B-14E1051F9D25}"/>
          </ac:spMkLst>
        </pc:spChg>
        <pc:spChg chg="add mod">
          <ac:chgData name="Angelo Putignano" userId="0a5ab7e62b08fd76" providerId="LiveId" clId="{87023BE1-9B6B-4B8B-A322-583C4C98DF7D}" dt="2021-01-17T00:16:26.541" v="21200" actId="20577"/>
          <ac:spMkLst>
            <pc:docMk/>
            <pc:sldMk cId="2871827662" sldId="282"/>
            <ac:spMk id="7" creationId="{FDE1752C-1144-4761-A219-3411D954EAAD}"/>
          </ac:spMkLst>
        </pc:spChg>
        <pc:picChg chg="del">
          <ac:chgData name="Angelo Putignano" userId="0a5ab7e62b08fd76" providerId="LiveId" clId="{87023BE1-9B6B-4B8B-A322-583C4C98DF7D}" dt="2021-01-08T18:10:21.798" v="6800" actId="478"/>
          <ac:picMkLst>
            <pc:docMk/>
            <pc:sldMk cId="2871827662" sldId="282"/>
            <ac:picMk id="5" creationId="{F123AA33-7597-4925-944E-73CC03B61434}"/>
          </ac:picMkLst>
        </pc:picChg>
        <pc:picChg chg="add del mod modCrop">
          <ac:chgData name="Angelo Putignano" userId="0a5ab7e62b08fd76" providerId="LiveId" clId="{87023BE1-9B6B-4B8B-A322-583C4C98DF7D}" dt="2021-01-08T18:12:59.134" v="6985" actId="478"/>
          <ac:picMkLst>
            <pc:docMk/>
            <pc:sldMk cId="2871827662" sldId="282"/>
            <ac:picMk id="6" creationId="{E82A5C49-4D6B-4CD2-8D40-6C30C581BABB}"/>
          </ac:picMkLst>
        </pc:picChg>
        <pc:picChg chg="add mod modCrop">
          <ac:chgData name="Angelo Putignano" userId="0a5ab7e62b08fd76" providerId="LiveId" clId="{87023BE1-9B6B-4B8B-A322-583C4C98DF7D}" dt="2021-01-11T15:05:05.656" v="12434" actId="1076"/>
          <ac:picMkLst>
            <pc:docMk/>
            <pc:sldMk cId="2871827662" sldId="282"/>
            <ac:picMk id="8" creationId="{7FE855CE-88E7-4E14-89C7-50BC2D0CE469}"/>
          </ac:picMkLst>
        </pc:picChg>
      </pc:sldChg>
      <pc:sldChg chg="addSp delSp modSp add mod">
        <pc:chgData name="Angelo Putignano" userId="0a5ab7e62b08fd76" providerId="LiveId" clId="{87023BE1-9B6B-4B8B-A322-583C4C98DF7D}" dt="2021-01-11T16:42:01.939" v="13384" actId="20577"/>
        <pc:sldMkLst>
          <pc:docMk/>
          <pc:sldMk cId="915182220" sldId="283"/>
        </pc:sldMkLst>
        <pc:spChg chg="mod">
          <ac:chgData name="Angelo Putignano" userId="0a5ab7e62b08fd76" providerId="LiveId" clId="{87023BE1-9B6B-4B8B-A322-583C4C98DF7D}" dt="2021-01-11T16:30:54.460" v="13236" actId="20577"/>
          <ac:spMkLst>
            <pc:docMk/>
            <pc:sldMk cId="915182220" sldId="283"/>
            <ac:spMk id="2" creationId="{9989A549-B7E3-4957-A5FA-04109EE249F8}"/>
          </ac:spMkLst>
        </pc:spChg>
        <pc:spChg chg="del">
          <ac:chgData name="Angelo Putignano" userId="0a5ab7e62b08fd76" providerId="LiveId" clId="{87023BE1-9B6B-4B8B-A322-583C4C98DF7D}" dt="2021-01-08T18:25:58.659" v="8510" actId="478"/>
          <ac:spMkLst>
            <pc:docMk/>
            <pc:sldMk cId="915182220" sldId="283"/>
            <ac:spMk id="3" creationId="{D2B773D0-A1A8-4A4D-98EC-8D272C22407E}"/>
          </ac:spMkLst>
        </pc:spChg>
        <pc:spChg chg="add mod">
          <ac:chgData name="Angelo Putignano" userId="0a5ab7e62b08fd76" providerId="LiveId" clId="{87023BE1-9B6B-4B8B-A322-583C4C98DF7D}" dt="2021-01-11T16:42:01.939" v="13384" actId="20577"/>
          <ac:spMkLst>
            <pc:docMk/>
            <pc:sldMk cId="915182220" sldId="283"/>
            <ac:spMk id="15" creationId="{C8130C90-7F09-469E-ACE7-43ADE922E398}"/>
          </ac:spMkLst>
        </pc:spChg>
        <pc:picChg chg="add mod modCrop">
          <ac:chgData name="Angelo Putignano" userId="0a5ab7e62b08fd76" providerId="LiveId" clId="{87023BE1-9B6B-4B8B-A322-583C4C98DF7D}" dt="2021-01-11T16:40:59.885" v="13313" actId="1076"/>
          <ac:picMkLst>
            <pc:docMk/>
            <pc:sldMk cId="915182220" sldId="283"/>
            <ac:picMk id="4" creationId="{52DF5B12-277E-49F6-BE2A-A419AE1CAF1C}"/>
          </ac:picMkLst>
        </pc:picChg>
        <pc:picChg chg="add del mod modCrop">
          <ac:chgData name="Angelo Putignano" userId="0a5ab7e62b08fd76" providerId="LiveId" clId="{87023BE1-9B6B-4B8B-A322-583C4C98DF7D}" dt="2021-01-08T18:29:31.347" v="8536" actId="478"/>
          <ac:picMkLst>
            <pc:docMk/>
            <pc:sldMk cId="915182220" sldId="283"/>
            <ac:picMk id="5" creationId="{FF3A73BD-1767-47E3-9156-D93B46CEBC0E}"/>
          </ac:picMkLst>
        </pc:picChg>
        <pc:picChg chg="add mod modCrop">
          <ac:chgData name="Angelo Putignano" userId="0a5ab7e62b08fd76" providerId="LiveId" clId="{87023BE1-9B6B-4B8B-A322-583C4C98DF7D}" dt="2021-01-11T16:41:19.885" v="13321" actId="14100"/>
          <ac:picMkLst>
            <pc:docMk/>
            <pc:sldMk cId="915182220" sldId="283"/>
            <ac:picMk id="6" creationId="{1BD77AAE-379C-47A1-8088-8D01B86E3EC9}"/>
          </ac:picMkLst>
        </pc:picChg>
        <pc:picChg chg="add del mod modCrop">
          <ac:chgData name="Angelo Putignano" userId="0a5ab7e62b08fd76" providerId="LiveId" clId="{87023BE1-9B6B-4B8B-A322-583C4C98DF7D}" dt="2021-01-08T18:39:16.311" v="8565" actId="478"/>
          <ac:picMkLst>
            <pc:docMk/>
            <pc:sldMk cId="915182220" sldId="283"/>
            <ac:picMk id="7" creationId="{DA9E2CA0-83CD-487A-9232-D225AADBF2F7}"/>
          </ac:picMkLst>
        </pc:picChg>
        <pc:picChg chg="del">
          <ac:chgData name="Angelo Putignano" userId="0a5ab7e62b08fd76" providerId="LiveId" clId="{87023BE1-9B6B-4B8B-A322-583C4C98DF7D}" dt="2021-01-08T18:25:55.865" v="8509" actId="478"/>
          <ac:picMkLst>
            <pc:docMk/>
            <pc:sldMk cId="915182220" sldId="283"/>
            <ac:picMk id="8" creationId="{7FE855CE-88E7-4E14-89C7-50BC2D0CE469}"/>
          </ac:picMkLst>
        </pc:picChg>
        <pc:picChg chg="add mod modCrop">
          <ac:chgData name="Angelo Putignano" userId="0a5ab7e62b08fd76" providerId="LiveId" clId="{87023BE1-9B6B-4B8B-A322-583C4C98DF7D}" dt="2021-01-11T16:41:17.367" v="13320" actId="14100"/>
          <ac:picMkLst>
            <pc:docMk/>
            <pc:sldMk cId="915182220" sldId="283"/>
            <ac:picMk id="8" creationId="{8D1CFCFF-9847-4571-BBE2-16E5A7D093CA}"/>
          </ac:picMkLst>
        </pc:picChg>
        <pc:picChg chg="add del mod modCrop">
          <ac:chgData name="Angelo Putignano" userId="0a5ab7e62b08fd76" providerId="LiveId" clId="{87023BE1-9B6B-4B8B-A322-583C4C98DF7D}" dt="2021-01-11T16:36:04.476" v="13258" actId="478"/>
          <ac:picMkLst>
            <pc:docMk/>
            <pc:sldMk cId="915182220" sldId="283"/>
            <ac:picMk id="10" creationId="{EA0C6CBF-14A2-4F71-B225-E1BFCFDB463A}"/>
          </ac:picMkLst>
        </pc:picChg>
        <pc:picChg chg="add del mod modCrop">
          <ac:chgData name="Angelo Putignano" userId="0a5ab7e62b08fd76" providerId="LiveId" clId="{87023BE1-9B6B-4B8B-A322-583C4C98DF7D}" dt="2021-01-11T16:36:05.287" v="13259" actId="478"/>
          <ac:picMkLst>
            <pc:docMk/>
            <pc:sldMk cId="915182220" sldId="283"/>
            <ac:picMk id="12" creationId="{03A3044C-98DF-4F42-8770-C38820516CAC}"/>
          </ac:picMkLst>
        </pc:picChg>
        <pc:picChg chg="add del mod modCrop">
          <ac:chgData name="Angelo Putignano" userId="0a5ab7e62b08fd76" providerId="LiveId" clId="{87023BE1-9B6B-4B8B-A322-583C4C98DF7D}" dt="2021-01-11T16:36:05.927" v="13260" actId="478"/>
          <ac:picMkLst>
            <pc:docMk/>
            <pc:sldMk cId="915182220" sldId="283"/>
            <ac:picMk id="14" creationId="{7A4E7505-ED76-46A9-B242-94EF2F5470CB}"/>
          </ac:picMkLst>
        </pc:picChg>
      </pc:sldChg>
      <pc:sldChg chg="addSp delSp modSp add mod">
        <pc:chgData name="Angelo Putignano" userId="0a5ab7e62b08fd76" providerId="LiveId" clId="{87023BE1-9B6B-4B8B-A322-583C4C98DF7D}" dt="2021-01-17T22:31:40.387" v="21477" actId="20577"/>
        <pc:sldMkLst>
          <pc:docMk/>
          <pc:sldMk cId="3262431904" sldId="284"/>
        </pc:sldMkLst>
        <pc:spChg chg="mod">
          <ac:chgData name="Angelo Putignano" userId="0a5ab7e62b08fd76" providerId="LiveId" clId="{87023BE1-9B6B-4B8B-A322-583C4C98DF7D}" dt="2021-01-17T00:16:20.215" v="21184" actId="20577"/>
          <ac:spMkLst>
            <pc:docMk/>
            <pc:sldMk cId="3262431904" sldId="284"/>
            <ac:spMk id="2" creationId="{9989A549-B7E3-4957-A5FA-04109EE249F8}"/>
          </ac:spMkLst>
        </pc:spChg>
        <pc:spChg chg="del">
          <ac:chgData name="Angelo Putignano" userId="0a5ab7e62b08fd76" providerId="LiveId" clId="{87023BE1-9B6B-4B8B-A322-583C4C98DF7D}" dt="2021-01-09T16:10:05.588" v="9255" actId="478"/>
          <ac:spMkLst>
            <pc:docMk/>
            <pc:sldMk cId="3262431904" sldId="284"/>
            <ac:spMk id="6" creationId="{0CCB4C39-D82F-4C20-8732-49F883428DC7}"/>
          </ac:spMkLst>
        </pc:spChg>
        <pc:spChg chg="add mod">
          <ac:chgData name="Angelo Putignano" userId="0a5ab7e62b08fd76" providerId="LiveId" clId="{87023BE1-9B6B-4B8B-A322-583C4C98DF7D}" dt="2021-01-17T22:31:40.387" v="21477" actId="20577"/>
          <ac:spMkLst>
            <pc:docMk/>
            <pc:sldMk cId="3262431904" sldId="284"/>
            <ac:spMk id="7" creationId="{4A40213C-523C-424C-9BE3-C8DB125D8DF3}"/>
          </ac:spMkLst>
        </pc:spChg>
        <pc:picChg chg="add del mod modCrop">
          <ac:chgData name="Angelo Putignano" userId="0a5ab7e62b08fd76" providerId="LiveId" clId="{87023BE1-9B6B-4B8B-A322-583C4C98DF7D}" dt="2021-01-11T15:02:11.375" v="12254" actId="478"/>
          <ac:picMkLst>
            <pc:docMk/>
            <pc:sldMk cId="3262431904" sldId="284"/>
            <ac:picMk id="4" creationId="{0B568E3C-AA9F-4686-B2B6-1551E0012AD5}"/>
          </ac:picMkLst>
        </pc:picChg>
        <pc:picChg chg="del">
          <ac:chgData name="Angelo Putignano" userId="0a5ab7e62b08fd76" providerId="LiveId" clId="{87023BE1-9B6B-4B8B-A322-583C4C98DF7D}" dt="2021-01-09T16:10:02.813" v="9254" actId="478"/>
          <ac:picMkLst>
            <pc:docMk/>
            <pc:sldMk cId="3262431904" sldId="284"/>
            <ac:picMk id="4" creationId="{85262CDE-67CA-4E50-A754-2925F5E1E5CF}"/>
          </ac:picMkLst>
        </pc:picChg>
        <pc:picChg chg="add mod modCrop">
          <ac:chgData name="Angelo Putignano" userId="0a5ab7e62b08fd76" providerId="LiveId" clId="{87023BE1-9B6B-4B8B-A322-583C4C98DF7D}" dt="2021-01-16T23:38:52.387" v="21099" actId="1076"/>
          <ac:picMkLst>
            <pc:docMk/>
            <pc:sldMk cId="3262431904" sldId="284"/>
            <ac:picMk id="4" creationId="{CBC1CAAC-C4EA-431C-B794-5669F19B961A}"/>
          </ac:picMkLst>
        </pc:picChg>
        <pc:picChg chg="add del mod modCrop">
          <ac:chgData name="Angelo Putignano" userId="0a5ab7e62b08fd76" providerId="LiveId" clId="{87023BE1-9B6B-4B8B-A322-583C4C98DF7D}" dt="2021-01-11T15:01:37.748" v="12250" actId="478"/>
          <ac:picMkLst>
            <pc:docMk/>
            <pc:sldMk cId="3262431904" sldId="284"/>
            <ac:picMk id="5" creationId="{B03D33B5-2E4F-481F-86E9-AC8D17A4F140}"/>
          </ac:picMkLst>
        </pc:picChg>
        <pc:picChg chg="add del mod modCrop">
          <ac:chgData name="Angelo Putignano" userId="0a5ab7e62b08fd76" providerId="LiveId" clId="{87023BE1-9B6B-4B8B-A322-583C4C98DF7D}" dt="2021-01-16T23:35:45.985" v="21087" actId="478"/>
          <ac:picMkLst>
            <pc:docMk/>
            <pc:sldMk cId="3262431904" sldId="284"/>
            <ac:picMk id="8" creationId="{EA4AD6B2-C8A7-4E9A-BC00-E042763A6225}"/>
          </ac:picMkLst>
        </pc:picChg>
      </pc:sldChg>
      <pc:sldChg chg="addSp delSp modSp add del mod">
        <pc:chgData name="Angelo Putignano" userId="0a5ab7e62b08fd76" providerId="LiveId" clId="{87023BE1-9B6B-4B8B-A322-583C4C98DF7D}" dt="2021-01-11T15:05:14.488" v="12436" actId="47"/>
        <pc:sldMkLst>
          <pc:docMk/>
          <pc:sldMk cId="849233227" sldId="285"/>
        </pc:sldMkLst>
        <pc:spChg chg="del">
          <ac:chgData name="Angelo Putignano" userId="0a5ab7e62b08fd76" providerId="LiveId" clId="{87023BE1-9B6B-4B8B-A322-583C4C98DF7D}" dt="2021-01-09T16:18:19.323" v="9636" actId="478"/>
          <ac:spMkLst>
            <pc:docMk/>
            <pc:sldMk cId="849233227" sldId="285"/>
            <ac:spMk id="3" creationId="{D2B773D0-A1A8-4A4D-98EC-8D272C22407E}"/>
          </ac:spMkLst>
        </pc:spChg>
        <pc:spChg chg="mod">
          <ac:chgData name="Angelo Putignano" userId="0a5ab7e62b08fd76" providerId="LiveId" clId="{87023BE1-9B6B-4B8B-A322-583C4C98DF7D}" dt="2021-01-09T16:18:15.545" v="9635" actId="20577"/>
          <ac:spMkLst>
            <pc:docMk/>
            <pc:sldMk cId="849233227" sldId="285"/>
            <ac:spMk id="7" creationId="{FDE1752C-1144-4761-A219-3411D954EAAD}"/>
          </ac:spMkLst>
        </pc:spChg>
        <pc:spChg chg="add mod">
          <ac:chgData name="Angelo Putignano" userId="0a5ab7e62b08fd76" providerId="LiveId" clId="{87023BE1-9B6B-4B8B-A322-583C4C98DF7D}" dt="2021-01-09T16:25:11.830" v="9854" actId="20577"/>
          <ac:spMkLst>
            <pc:docMk/>
            <pc:sldMk cId="849233227" sldId="285"/>
            <ac:spMk id="10" creationId="{74C11A83-E7A1-4813-804A-C799BC07EF11}"/>
          </ac:spMkLst>
        </pc:spChg>
        <pc:picChg chg="add mod modCrop">
          <ac:chgData name="Angelo Putignano" userId="0a5ab7e62b08fd76" providerId="LiveId" clId="{87023BE1-9B6B-4B8B-A322-583C4C98DF7D}" dt="2021-01-09T16:24:36.024" v="9802" actId="1076"/>
          <ac:picMkLst>
            <pc:docMk/>
            <pc:sldMk cId="849233227" sldId="285"/>
            <ac:picMk id="4" creationId="{0B1DD8E7-778D-4937-9C49-45FF1A40E791}"/>
          </ac:picMkLst>
        </pc:picChg>
        <pc:picChg chg="add del mod modCrop">
          <ac:chgData name="Angelo Putignano" userId="0a5ab7e62b08fd76" providerId="LiveId" clId="{87023BE1-9B6B-4B8B-A322-583C4C98DF7D}" dt="2021-01-09T16:21:56.639" v="9780" actId="478"/>
          <ac:picMkLst>
            <pc:docMk/>
            <pc:sldMk cId="849233227" sldId="285"/>
            <ac:picMk id="6" creationId="{08DE1780-2E56-4DDE-B6E9-DBA3246DC4EC}"/>
          </ac:picMkLst>
        </pc:picChg>
        <pc:picChg chg="del">
          <ac:chgData name="Angelo Putignano" userId="0a5ab7e62b08fd76" providerId="LiveId" clId="{87023BE1-9B6B-4B8B-A322-583C4C98DF7D}" dt="2021-01-09T16:18:20.704" v="9637" actId="478"/>
          <ac:picMkLst>
            <pc:docMk/>
            <pc:sldMk cId="849233227" sldId="285"/>
            <ac:picMk id="8" creationId="{7FE855CE-88E7-4E14-89C7-50BC2D0CE469}"/>
          </ac:picMkLst>
        </pc:picChg>
      </pc:sldChg>
      <pc:sldChg chg="addSp delSp modSp add del mod">
        <pc:chgData name="Angelo Putignano" userId="0a5ab7e62b08fd76" providerId="LiveId" clId="{87023BE1-9B6B-4B8B-A322-583C4C98DF7D}" dt="2021-01-09T16:17:01.558" v="9620" actId="47"/>
        <pc:sldMkLst>
          <pc:docMk/>
          <pc:sldMk cId="3120042549" sldId="285"/>
        </pc:sldMkLst>
        <pc:spChg chg="mod">
          <ac:chgData name="Angelo Putignano" userId="0a5ab7e62b08fd76" providerId="LiveId" clId="{87023BE1-9B6B-4B8B-A322-583C4C98DF7D}" dt="2021-01-09T16:14:59.377" v="9575" actId="20577"/>
          <ac:spMkLst>
            <pc:docMk/>
            <pc:sldMk cId="3120042549" sldId="285"/>
            <ac:spMk id="2" creationId="{9989A549-B7E3-4957-A5FA-04109EE249F8}"/>
          </ac:spMkLst>
        </pc:spChg>
        <pc:spChg chg="del">
          <ac:chgData name="Angelo Putignano" userId="0a5ab7e62b08fd76" providerId="LiveId" clId="{87023BE1-9B6B-4B8B-A322-583C4C98DF7D}" dt="2021-01-09T16:15:06.998" v="9576" actId="478"/>
          <ac:spMkLst>
            <pc:docMk/>
            <pc:sldMk cId="3120042549" sldId="285"/>
            <ac:spMk id="7" creationId="{4A40213C-523C-424C-9BE3-C8DB125D8DF3}"/>
          </ac:spMkLst>
        </pc:spChg>
        <pc:picChg chg="del">
          <ac:chgData name="Angelo Putignano" userId="0a5ab7e62b08fd76" providerId="LiveId" clId="{87023BE1-9B6B-4B8B-A322-583C4C98DF7D}" dt="2021-01-09T16:15:25.800" v="9577" actId="478"/>
          <ac:picMkLst>
            <pc:docMk/>
            <pc:sldMk cId="3120042549" sldId="285"/>
            <ac:picMk id="5" creationId="{B03D33B5-2E4F-481F-86E9-AC8D17A4F140}"/>
          </ac:picMkLst>
        </pc:picChg>
        <pc:picChg chg="add mod modCrop">
          <ac:chgData name="Angelo Putignano" userId="0a5ab7e62b08fd76" providerId="LiveId" clId="{87023BE1-9B6B-4B8B-A322-583C4C98DF7D}" dt="2021-01-09T16:15:44.379" v="9581" actId="1076"/>
          <ac:picMkLst>
            <pc:docMk/>
            <pc:sldMk cId="3120042549" sldId="285"/>
            <ac:picMk id="6" creationId="{04A650CC-A041-44D9-88D4-12A91A5F33D0}"/>
          </ac:picMkLst>
        </pc:picChg>
      </pc:sldChg>
      <pc:sldChg chg="addSp delSp modSp add del mod">
        <pc:chgData name="Angelo Putignano" userId="0a5ab7e62b08fd76" providerId="LiveId" clId="{87023BE1-9B6B-4B8B-A322-583C4C98DF7D}" dt="2021-01-16T23:35:06.780" v="21086" actId="1076"/>
        <pc:sldMkLst>
          <pc:docMk/>
          <pc:sldMk cId="3502594573" sldId="286"/>
        </pc:sldMkLst>
        <pc:spChg chg="add mod">
          <ac:chgData name="Angelo Putignano" userId="0a5ab7e62b08fd76" providerId="LiveId" clId="{87023BE1-9B6B-4B8B-A322-583C4C98DF7D}" dt="2021-01-11T15:09:46.021" v="12655" actId="1076"/>
          <ac:spMkLst>
            <pc:docMk/>
            <pc:sldMk cId="3502594573" sldId="286"/>
            <ac:spMk id="2" creationId="{1E76A482-D06C-4321-B164-38746560957B}"/>
          </ac:spMkLst>
        </pc:spChg>
        <pc:spChg chg="mod">
          <ac:chgData name="Angelo Putignano" userId="0a5ab7e62b08fd76" providerId="LiveId" clId="{87023BE1-9B6B-4B8B-A322-583C4C98DF7D}" dt="2021-01-11T16:26:26.778" v="13212" actId="20577"/>
          <ac:spMkLst>
            <pc:docMk/>
            <pc:sldMk cId="3502594573" sldId="286"/>
            <ac:spMk id="7" creationId="{FDE1752C-1144-4761-A219-3411D954EAAD}"/>
          </ac:spMkLst>
        </pc:spChg>
        <pc:picChg chg="del">
          <ac:chgData name="Angelo Putignano" userId="0a5ab7e62b08fd76" providerId="LiveId" clId="{87023BE1-9B6B-4B8B-A322-583C4C98DF7D}" dt="2021-01-09T16:20:33.937" v="9656" actId="478"/>
          <ac:picMkLst>
            <pc:docMk/>
            <pc:sldMk cId="3502594573" sldId="286"/>
            <ac:picMk id="4" creationId="{0B1DD8E7-778D-4937-9C49-45FF1A40E791}"/>
          </ac:picMkLst>
        </pc:picChg>
        <pc:picChg chg="add del mod modCrop">
          <ac:chgData name="Angelo Putignano" userId="0a5ab7e62b08fd76" providerId="LiveId" clId="{87023BE1-9B6B-4B8B-A322-583C4C98DF7D}" dt="2021-01-16T23:34:14.546" v="21078" actId="478"/>
          <ac:picMkLst>
            <pc:docMk/>
            <pc:sldMk cId="3502594573" sldId="286"/>
            <ac:picMk id="4" creationId="{91D55B80-1685-4498-8C2F-1E16C44EE472}"/>
          </ac:picMkLst>
        </pc:picChg>
        <pc:picChg chg="add mod modCrop">
          <ac:chgData name="Angelo Putignano" userId="0a5ab7e62b08fd76" providerId="LiveId" clId="{87023BE1-9B6B-4B8B-A322-583C4C98DF7D}" dt="2021-01-16T23:35:06.780" v="21086" actId="1076"/>
          <ac:picMkLst>
            <pc:docMk/>
            <pc:sldMk cId="3502594573" sldId="286"/>
            <ac:picMk id="5" creationId="{61F714F3-1B0E-4DC6-841C-93EBEE3BF1EE}"/>
          </ac:picMkLst>
        </pc:picChg>
        <pc:picChg chg="del mod">
          <ac:chgData name="Angelo Putignano" userId="0a5ab7e62b08fd76" providerId="LiveId" clId="{87023BE1-9B6B-4B8B-A322-583C4C98DF7D}" dt="2021-01-11T15:07:33.059" v="12442" actId="478"/>
          <ac:picMkLst>
            <pc:docMk/>
            <pc:sldMk cId="3502594573" sldId="286"/>
            <ac:picMk id="6" creationId="{08DE1780-2E56-4DDE-B6E9-DBA3246DC4EC}"/>
          </ac:picMkLst>
        </pc:picChg>
      </pc:sldChg>
      <pc:sldChg chg="addSp delSp modSp add mod ord">
        <pc:chgData name="Angelo Putignano" userId="0a5ab7e62b08fd76" providerId="LiveId" clId="{87023BE1-9B6B-4B8B-A322-583C4C98DF7D}" dt="2021-01-17T00:48:38.162" v="21423" actId="403"/>
        <pc:sldMkLst>
          <pc:docMk/>
          <pc:sldMk cId="2109889836" sldId="287"/>
        </pc:sldMkLst>
        <pc:spChg chg="mod">
          <ac:chgData name="Angelo Putignano" userId="0a5ab7e62b08fd76" providerId="LiveId" clId="{87023BE1-9B6B-4B8B-A322-583C4C98DF7D}" dt="2021-01-17T00:48:38.162" v="21423" actId="403"/>
          <ac:spMkLst>
            <pc:docMk/>
            <pc:sldMk cId="2109889836" sldId="287"/>
            <ac:spMk id="2" creationId="{9989A549-B7E3-4957-A5FA-04109EE249F8}"/>
          </ac:spMkLst>
        </pc:spChg>
        <pc:spChg chg="del mod">
          <ac:chgData name="Angelo Putignano" userId="0a5ab7e62b08fd76" providerId="LiveId" clId="{87023BE1-9B6B-4B8B-A322-583C4C98DF7D}" dt="2021-01-11T16:22:11.247" v="12964" actId="478"/>
          <ac:spMkLst>
            <pc:docMk/>
            <pc:sldMk cId="2109889836" sldId="287"/>
            <ac:spMk id="7" creationId="{4A40213C-523C-424C-9BE3-C8DB125D8DF3}"/>
          </ac:spMkLst>
        </pc:spChg>
        <pc:spChg chg="add mod">
          <ac:chgData name="Angelo Putignano" userId="0a5ab7e62b08fd76" providerId="LiveId" clId="{87023BE1-9B6B-4B8B-A322-583C4C98DF7D}" dt="2021-01-16T23:56:26.534" v="21137" actId="14100"/>
          <ac:spMkLst>
            <pc:docMk/>
            <pc:sldMk cId="2109889836" sldId="287"/>
            <ac:spMk id="11" creationId="{E909F1FE-D34D-4D5E-91DD-5F38DD93F9A2}"/>
          </ac:spMkLst>
        </pc:spChg>
        <pc:picChg chg="add del mod modCrop">
          <ac:chgData name="Angelo Putignano" userId="0a5ab7e62b08fd76" providerId="LiveId" clId="{87023BE1-9B6B-4B8B-A322-583C4C98DF7D}" dt="2021-01-09T16:42:35.338" v="9919" actId="478"/>
          <ac:picMkLst>
            <pc:docMk/>
            <pc:sldMk cId="2109889836" sldId="287"/>
            <ac:picMk id="4" creationId="{0066D483-96FC-40EB-8192-355B4C2954DA}"/>
          </ac:picMkLst>
        </pc:picChg>
        <pc:picChg chg="add del mod modCrop">
          <ac:chgData name="Angelo Putignano" userId="0a5ab7e62b08fd76" providerId="LiveId" clId="{87023BE1-9B6B-4B8B-A322-583C4C98DF7D}" dt="2021-01-11T16:20:13.837" v="12950" actId="478"/>
          <ac:picMkLst>
            <pc:docMk/>
            <pc:sldMk cId="2109889836" sldId="287"/>
            <ac:picMk id="4" creationId="{8A0F4809-11B6-4820-A3E6-7970809D5A5C}"/>
          </ac:picMkLst>
        </pc:picChg>
        <pc:picChg chg="del">
          <ac:chgData name="Angelo Putignano" userId="0a5ab7e62b08fd76" providerId="LiveId" clId="{87023BE1-9B6B-4B8B-A322-583C4C98DF7D}" dt="2021-01-09T16:40:40.923" v="9916" actId="478"/>
          <ac:picMkLst>
            <pc:docMk/>
            <pc:sldMk cId="2109889836" sldId="287"/>
            <ac:picMk id="5" creationId="{B03D33B5-2E4F-481F-86E9-AC8D17A4F140}"/>
          </ac:picMkLst>
        </pc:picChg>
        <pc:picChg chg="add del mod">
          <ac:chgData name="Angelo Putignano" userId="0a5ab7e62b08fd76" providerId="LiveId" clId="{87023BE1-9B6B-4B8B-A322-583C4C98DF7D}" dt="2021-01-16T22:53:54.138" v="21054" actId="478"/>
          <ac:picMkLst>
            <pc:docMk/>
            <pc:sldMk cId="2109889836" sldId="287"/>
            <ac:picMk id="5" creationId="{B906D89B-57ED-44E1-84B7-9D0542C936BA}"/>
          </ac:picMkLst>
        </pc:picChg>
        <pc:picChg chg="add mod">
          <ac:chgData name="Angelo Putignano" userId="0a5ab7e62b08fd76" providerId="LiveId" clId="{87023BE1-9B6B-4B8B-A322-583C4C98DF7D}" dt="2021-01-16T23:56:21.939" v="21136"/>
          <ac:picMkLst>
            <pc:docMk/>
            <pc:sldMk cId="2109889836" sldId="287"/>
            <ac:picMk id="6" creationId="{7BA8F8DA-BF4A-4342-9DD3-13F92773A184}"/>
          </ac:picMkLst>
        </pc:picChg>
        <pc:picChg chg="add del mod modCrop">
          <ac:chgData name="Angelo Putignano" userId="0a5ab7e62b08fd76" providerId="LiveId" clId="{87023BE1-9B6B-4B8B-A322-583C4C98DF7D}" dt="2021-01-11T16:21:08.811" v="12953" actId="478"/>
          <ac:picMkLst>
            <pc:docMk/>
            <pc:sldMk cId="2109889836" sldId="287"/>
            <ac:picMk id="6" creationId="{F6445ED9-E6DD-4C1C-A2CB-9B9427BAA4CA}"/>
          </ac:picMkLst>
        </pc:picChg>
        <pc:picChg chg="add del mod modCrop">
          <ac:chgData name="Angelo Putignano" userId="0a5ab7e62b08fd76" providerId="LiveId" clId="{87023BE1-9B6B-4B8B-A322-583C4C98DF7D}" dt="2021-01-11T16:19:56.359" v="12946" actId="478"/>
          <ac:picMkLst>
            <pc:docMk/>
            <pc:sldMk cId="2109889836" sldId="287"/>
            <ac:picMk id="8" creationId="{04EEE7D5-2574-4A92-BB06-4FFF0D2B0E18}"/>
          </ac:picMkLst>
        </pc:picChg>
        <pc:picChg chg="add del mod modCrop">
          <ac:chgData name="Angelo Putignano" userId="0a5ab7e62b08fd76" providerId="LiveId" clId="{87023BE1-9B6B-4B8B-A322-583C4C98DF7D}" dt="2021-01-16T23:56:20.496" v="21135" actId="478"/>
          <ac:picMkLst>
            <pc:docMk/>
            <pc:sldMk cId="2109889836" sldId="287"/>
            <ac:picMk id="10" creationId="{DB2C4143-250F-43BA-9A17-264B8BE0451B}"/>
          </ac:picMkLst>
        </pc:picChg>
      </pc:sldChg>
      <pc:sldChg chg="addSp delSp modSp add mod">
        <pc:chgData name="Angelo Putignano" userId="0a5ab7e62b08fd76" providerId="LiveId" clId="{87023BE1-9B6B-4B8B-A322-583C4C98DF7D}" dt="2021-01-17T00:48:57.132" v="21426" actId="403"/>
        <pc:sldMkLst>
          <pc:docMk/>
          <pc:sldMk cId="1654377025" sldId="288"/>
        </pc:sldMkLst>
        <pc:spChg chg="mod">
          <ac:chgData name="Angelo Putignano" userId="0a5ab7e62b08fd76" providerId="LiveId" clId="{87023BE1-9B6B-4B8B-A322-583C4C98DF7D}" dt="2021-01-17T00:48:57.132" v="21426" actId="403"/>
          <ac:spMkLst>
            <pc:docMk/>
            <pc:sldMk cId="1654377025" sldId="288"/>
            <ac:spMk id="2" creationId="{9989A549-B7E3-4957-A5FA-04109EE249F8}"/>
          </ac:spMkLst>
        </pc:spChg>
        <pc:spChg chg="add mod">
          <ac:chgData name="Angelo Putignano" userId="0a5ab7e62b08fd76" providerId="LiveId" clId="{87023BE1-9B6B-4B8B-A322-583C4C98DF7D}" dt="2021-01-16T22:52:14.977" v="21011" actId="1076"/>
          <ac:spMkLst>
            <pc:docMk/>
            <pc:sldMk cId="1654377025" sldId="288"/>
            <ac:spMk id="6" creationId="{068D8B89-A5C7-419B-AA15-DF2EB18AC84B}"/>
          </ac:spMkLst>
        </pc:spChg>
        <pc:spChg chg="del">
          <ac:chgData name="Angelo Putignano" userId="0a5ab7e62b08fd76" providerId="LiveId" clId="{87023BE1-9B6B-4B8B-A322-583C4C98DF7D}" dt="2021-01-09T16:43:36.608" v="9932" actId="478"/>
          <ac:spMkLst>
            <pc:docMk/>
            <pc:sldMk cId="1654377025" sldId="288"/>
            <ac:spMk id="7" creationId="{4A40213C-523C-424C-9BE3-C8DB125D8DF3}"/>
          </ac:spMkLst>
        </pc:spChg>
        <pc:picChg chg="add del mod modCrop">
          <ac:chgData name="Angelo Putignano" userId="0a5ab7e62b08fd76" providerId="LiveId" clId="{87023BE1-9B6B-4B8B-A322-583C4C98DF7D}" dt="2021-01-11T16:24:51.112" v="13161" actId="478"/>
          <ac:picMkLst>
            <pc:docMk/>
            <pc:sldMk cId="1654377025" sldId="288"/>
            <ac:picMk id="4" creationId="{5EF909EC-A85B-499A-9270-F644F53F0347}"/>
          </ac:picMkLst>
        </pc:picChg>
        <pc:picChg chg="add del mod modCrop">
          <ac:chgData name="Angelo Putignano" userId="0a5ab7e62b08fd76" providerId="LiveId" clId="{87023BE1-9B6B-4B8B-A322-583C4C98DF7D}" dt="2021-01-16T23:56:37.939" v="21138" actId="478"/>
          <ac:picMkLst>
            <pc:docMk/>
            <pc:sldMk cId="1654377025" sldId="288"/>
            <ac:picMk id="5" creationId="{75AAD86D-9C69-4292-A645-75B7269A3F07}"/>
          </ac:picMkLst>
        </pc:picChg>
        <pc:picChg chg="add mod">
          <ac:chgData name="Angelo Putignano" userId="0a5ab7e62b08fd76" providerId="LiveId" clId="{87023BE1-9B6B-4B8B-A322-583C4C98DF7D}" dt="2021-01-16T23:56:38.625" v="21139"/>
          <ac:picMkLst>
            <pc:docMk/>
            <pc:sldMk cId="1654377025" sldId="288"/>
            <ac:picMk id="7" creationId="{E2114101-A2D3-4648-88F8-2E3C8C415B0B}"/>
          </ac:picMkLst>
        </pc:picChg>
        <pc:picChg chg="del">
          <ac:chgData name="Angelo Putignano" userId="0a5ab7e62b08fd76" providerId="LiveId" clId="{87023BE1-9B6B-4B8B-A322-583C4C98DF7D}" dt="2021-01-09T16:43:37.881" v="9933" actId="478"/>
          <ac:picMkLst>
            <pc:docMk/>
            <pc:sldMk cId="1654377025" sldId="288"/>
            <ac:picMk id="8" creationId="{04EEE7D5-2574-4A92-BB06-4FFF0D2B0E18}"/>
          </ac:picMkLst>
        </pc:picChg>
      </pc:sldChg>
      <pc:sldChg chg="addSp delSp modSp add del mod">
        <pc:chgData name="Angelo Putignano" userId="0a5ab7e62b08fd76" providerId="LiveId" clId="{87023BE1-9B6B-4B8B-A322-583C4C98DF7D}" dt="2021-01-11T16:21:46.605" v="12962" actId="47"/>
        <pc:sldMkLst>
          <pc:docMk/>
          <pc:sldMk cId="3203106421" sldId="289"/>
        </pc:sldMkLst>
        <pc:spChg chg="mod">
          <ac:chgData name="Angelo Putignano" userId="0a5ab7e62b08fd76" providerId="LiveId" clId="{87023BE1-9B6B-4B8B-A322-583C4C98DF7D}" dt="2021-01-09T16:44:41.914" v="9944" actId="20577"/>
          <ac:spMkLst>
            <pc:docMk/>
            <pc:sldMk cId="3203106421" sldId="289"/>
            <ac:spMk id="2" creationId="{9989A549-B7E3-4957-A5FA-04109EE249F8}"/>
          </ac:spMkLst>
        </pc:spChg>
        <pc:spChg chg="add del mod">
          <ac:chgData name="Angelo Putignano" userId="0a5ab7e62b08fd76" providerId="LiveId" clId="{87023BE1-9B6B-4B8B-A322-583C4C98DF7D}" dt="2021-01-09T16:48:48.790" v="10052"/>
          <ac:spMkLst>
            <pc:docMk/>
            <pc:sldMk cId="3203106421" sldId="289"/>
            <ac:spMk id="8" creationId="{3EAECB88-308A-4B66-AF16-CFEBFC011530}"/>
          </ac:spMkLst>
        </pc:spChg>
        <pc:picChg chg="del">
          <ac:chgData name="Angelo Putignano" userId="0a5ab7e62b08fd76" providerId="LiveId" clId="{87023BE1-9B6B-4B8B-A322-583C4C98DF7D}" dt="2021-01-09T16:45:15.965" v="9945" actId="478"/>
          <ac:picMkLst>
            <pc:docMk/>
            <pc:sldMk cId="3203106421" sldId="289"/>
            <ac:picMk id="4" creationId="{5EF909EC-A85B-499A-9270-F644F53F0347}"/>
          </ac:picMkLst>
        </pc:picChg>
        <pc:picChg chg="add del mod modCrop">
          <ac:chgData name="Angelo Putignano" userId="0a5ab7e62b08fd76" providerId="LiveId" clId="{87023BE1-9B6B-4B8B-A322-583C4C98DF7D}" dt="2021-01-09T16:46:50.256" v="9953" actId="478"/>
          <ac:picMkLst>
            <pc:docMk/>
            <pc:sldMk cId="3203106421" sldId="289"/>
            <ac:picMk id="5" creationId="{A9959C7C-F56F-4E64-9859-080A6BA80258}"/>
          </ac:picMkLst>
        </pc:picChg>
        <pc:picChg chg="add mod modCrop">
          <ac:chgData name="Angelo Putignano" userId="0a5ab7e62b08fd76" providerId="LiveId" clId="{87023BE1-9B6B-4B8B-A322-583C4C98DF7D}" dt="2021-01-09T16:48:55.941" v="10054" actId="1076"/>
          <ac:picMkLst>
            <pc:docMk/>
            <pc:sldMk cId="3203106421" sldId="289"/>
            <ac:picMk id="7" creationId="{631836B5-247B-4CD2-A720-B3A8F559166F}"/>
          </ac:picMkLst>
        </pc:picChg>
      </pc:sldChg>
      <pc:sldChg chg="addSp delSp modSp add mod">
        <pc:chgData name="Angelo Putignano" userId="0a5ab7e62b08fd76" providerId="LiveId" clId="{87023BE1-9B6B-4B8B-A322-583C4C98DF7D}" dt="2021-01-17T00:41:16.545" v="21377" actId="1076"/>
        <pc:sldMkLst>
          <pc:docMk/>
          <pc:sldMk cId="163513456" sldId="290"/>
        </pc:sldMkLst>
        <pc:spChg chg="mod">
          <ac:chgData name="Angelo Putignano" userId="0a5ab7e62b08fd76" providerId="LiveId" clId="{87023BE1-9B6B-4B8B-A322-583C4C98DF7D}" dt="2021-01-17T00:38:20.042" v="21349" actId="2711"/>
          <ac:spMkLst>
            <pc:docMk/>
            <pc:sldMk cId="163513456" sldId="290"/>
            <ac:spMk id="2" creationId="{9989A549-B7E3-4957-A5FA-04109EE249F8}"/>
          </ac:spMkLst>
        </pc:spChg>
        <pc:spChg chg="del">
          <ac:chgData name="Angelo Putignano" userId="0a5ab7e62b08fd76" providerId="LiveId" clId="{87023BE1-9B6B-4B8B-A322-583C4C98DF7D}" dt="2021-01-11T10:49:31.564" v="10072" actId="478"/>
          <ac:spMkLst>
            <pc:docMk/>
            <pc:sldMk cId="163513456" sldId="290"/>
            <ac:spMk id="3" creationId="{CA39AB3B-8C78-4971-BC7C-B71211F93AA4}"/>
          </ac:spMkLst>
        </pc:spChg>
        <pc:spChg chg="del">
          <ac:chgData name="Angelo Putignano" userId="0a5ab7e62b08fd76" providerId="LiveId" clId="{87023BE1-9B6B-4B8B-A322-583C4C98DF7D}" dt="2021-01-11T10:49:19.170" v="10067" actId="478"/>
          <ac:spMkLst>
            <pc:docMk/>
            <pc:sldMk cId="163513456" sldId="290"/>
            <ac:spMk id="12" creationId="{6386C7D6-A50A-45F1-BF25-915E9976EC82}"/>
          </ac:spMkLst>
        </pc:spChg>
        <pc:spChg chg="mod">
          <ac:chgData name="Angelo Putignano" userId="0a5ab7e62b08fd76" providerId="LiveId" clId="{87023BE1-9B6B-4B8B-A322-583C4C98DF7D}" dt="2021-01-17T00:39:28.873" v="21358" actId="14100"/>
          <ac:spMkLst>
            <pc:docMk/>
            <pc:sldMk cId="163513456" sldId="290"/>
            <ac:spMk id="13" creationId="{ADEA2BFB-9262-45F0-AB3D-52F396E7EC4F}"/>
          </ac:spMkLst>
        </pc:spChg>
        <pc:spChg chg="mod">
          <ac:chgData name="Angelo Putignano" userId="0a5ab7e62b08fd76" providerId="LiveId" clId="{87023BE1-9B6B-4B8B-A322-583C4C98DF7D}" dt="2021-01-17T00:41:16.545" v="21377" actId="1076"/>
          <ac:spMkLst>
            <pc:docMk/>
            <pc:sldMk cId="163513456" sldId="290"/>
            <ac:spMk id="14" creationId="{9730DBB9-F886-47FB-80D2-BC8ED5595CB7}"/>
          </ac:spMkLst>
        </pc:spChg>
        <pc:spChg chg="del">
          <ac:chgData name="Angelo Putignano" userId="0a5ab7e62b08fd76" providerId="LiveId" clId="{87023BE1-9B6B-4B8B-A322-583C4C98DF7D}" dt="2021-01-11T10:49:22.186" v="10068" actId="478"/>
          <ac:spMkLst>
            <pc:docMk/>
            <pc:sldMk cId="163513456" sldId="290"/>
            <ac:spMk id="15" creationId="{3325DEF7-6D52-4265-B4E3-F3EF23290668}"/>
          </ac:spMkLst>
        </pc:spChg>
        <pc:spChg chg="del">
          <ac:chgData name="Angelo Putignano" userId="0a5ab7e62b08fd76" providerId="LiveId" clId="{87023BE1-9B6B-4B8B-A322-583C4C98DF7D}" dt="2021-01-11T10:49:32.892" v="10073" actId="478"/>
          <ac:spMkLst>
            <pc:docMk/>
            <pc:sldMk cId="163513456" sldId="290"/>
            <ac:spMk id="17" creationId="{F39C94A5-1B06-4E95-A8B2-950D7E65CEC2}"/>
          </ac:spMkLst>
        </pc:spChg>
        <pc:picChg chg="del">
          <ac:chgData name="Angelo Putignano" userId="0a5ab7e62b08fd76" providerId="LiveId" clId="{87023BE1-9B6B-4B8B-A322-583C4C98DF7D}" dt="2021-01-11T10:49:15.748" v="10066" actId="478"/>
          <ac:picMkLst>
            <pc:docMk/>
            <pc:sldMk cId="163513456" sldId="290"/>
            <ac:picMk id="4" creationId="{F693724B-0246-4DCC-A7DC-5F2EAD6B1F83}"/>
          </ac:picMkLst>
        </pc:picChg>
        <pc:picChg chg="del">
          <ac:chgData name="Angelo Putignano" userId="0a5ab7e62b08fd76" providerId="LiveId" clId="{87023BE1-9B6B-4B8B-A322-583C4C98DF7D}" dt="2021-01-11T10:49:28.262" v="10070" actId="478"/>
          <ac:picMkLst>
            <pc:docMk/>
            <pc:sldMk cId="163513456" sldId="290"/>
            <ac:picMk id="7" creationId="{3BA66386-CC51-427F-941F-3B60089B1341}"/>
          </ac:picMkLst>
        </pc:picChg>
        <pc:picChg chg="add del mod modCrop">
          <ac:chgData name="Angelo Putignano" userId="0a5ab7e62b08fd76" providerId="LiveId" clId="{87023BE1-9B6B-4B8B-A322-583C4C98DF7D}" dt="2021-01-11T10:54:16.919" v="10130" actId="478"/>
          <ac:picMkLst>
            <pc:docMk/>
            <pc:sldMk cId="163513456" sldId="290"/>
            <ac:picMk id="8" creationId="{D136197B-A57D-4716-9C8D-D1F0B728EBDB}"/>
          </ac:picMkLst>
        </pc:picChg>
        <pc:picChg chg="add del mod modCrop">
          <ac:chgData name="Angelo Putignano" userId="0a5ab7e62b08fd76" providerId="LiveId" clId="{87023BE1-9B6B-4B8B-A322-583C4C98DF7D}" dt="2021-01-11T10:54:15.950" v="10129" actId="478"/>
          <ac:picMkLst>
            <pc:docMk/>
            <pc:sldMk cId="163513456" sldId="290"/>
            <ac:picMk id="10" creationId="{58992D4F-09DC-4EE0-A9B9-6344849FD6D9}"/>
          </ac:picMkLst>
        </pc:picChg>
        <pc:picChg chg="del">
          <ac:chgData name="Angelo Putignano" userId="0a5ab7e62b08fd76" providerId="LiveId" clId="{87023BE1-9B6B-4B8B-A322-583C4C98DF7D}" dt="2021-01-11T10:49:29.497" v="10071" actId="478"/>
          <ac:picMkLst>
            <pc:docMk/>
            <pc:sldMk cId="163513456" sldId="290"/>
            <ac:picMk id="16" creationId="{76041242-50C0-485E-A2BD-090C786D290E}"/>
          </ac:picMkLst>
        </pc:picChg>
        <pc:picChg chg="add del mod modCrop">
          <ac:chgData name="Angelo Putignano" userId="0a5ab7e62b08fd76" providerId="LiveId" clId="{87023BE1-9B6B-4B8B-A322-583C4C98DF7D}" dt="2021-01-11T11:26:30.287" v="10387" actId="478"/>
          <ac:picMkLst>
            <pc:docMk/>
            <pc:sldMk cId="163513456" sldId="290"/>
            <ac:picMk id="18" creationId="{0BA82F28-863A-40E4-9C90-4282D25EF6E5}"/>
          </ac:picMkLst>
        </pc:picChg>
        <pc:picChg chg="add del mod modCrop">
          <ac:chgData name="Angelo Putignano" userId="0a5ab7e62b08fd76" providerId="LiveId" clId="{87023BE1-9B6B-4B8B-A322-583C4C98DF7D}" dt="2021-01-11T11:26:29.115" v="10386" actId="478"/>
          <ac:picMkLst>
            <pc:docMk/>
            <pc:sldMk cId="163513456" sldId="290"/>
            <ac:picMk id="20" creationId="{1094F5BE-8C5E-4D66-835C-70E726EC25AA}"/>
          </ac:picMkLst>
        </pc:picChg>
        <pc:picChg chg="add mod modCrop">
          <ac:chgData name="Angelo Putignano" userId="0a5ab7e62b08fd76" providerId="LiveId" clId="{87023BE1-9B6B-4B8B-A322-583C4C98DF7D}" dt="2021-01-17T00:39:13.703" v="21354" actId="1076"/>
          <ac:picMkLst>
            <pc:docMk/>
            <pc:sldMk cId="163513456" sldId="290"/>
            <ac:picMk id="22" creationId="{959FEB35-7FF2-499D-8C6E-DCD4553758F7}"/>
          </ac:picMkLst>
        </pc:picChg>
        <pc:picChg chg="add mod modCrop">
          <ac:chgData name="Angelo Putignano" userId="0a5ab7e62b08fd76" providerId="LiveId" clId="{87023BE1-9B6B-4B8B-A322-583C4C98DF7D}" dt="2021-01-17T00:39:15.383" v="21355" actId="1076"/>
          <ac:picMkLst>
            <pc:docMk/>
            <pc:sldMk cId="163513456" sldId="290"/>
            <ac:picMk id="24" creationId="{126CB8B6-652A-4E8D-9399-EEF8102AD83D}"/>
          </ac:picMkLst>
        </pc:picChg>
        <pc:cxnChg chg="del">
          <ac:chgData name="Angelo Putignano" userId="0a5ab7e62b08fd76" providerId="LiveId" clId="{87023BE1-9B6B-4B8B-A322-583C4C98DF7D}" dt="2021-01-11T10:49:24.358" v="10069" actId="478"/>
          <ac:cxnSpMkLst>
            <pc:docMk/>
            <pc:sldMk cId="163513456" sldId="290"/>
            <ac:cxnSpMk id="6" creationId="{FAE95F06-1964-4674-8990-ABD624ABDAEE}"/>
          </ac:cxnSpMkLst>
        </pc:cxnChg>
      </pc:sldChg>
      <pc:sldChg chg="addSp delSp modSp add mod">
        <pc:chgData name="Angelo Putignano" userId="0a5ab7e62b08fd76" providerId="LiveId" clId="{87023BE1-9B6B-4B8B-A322-583C4C98DF7D}" dt="2021-01-17T00:41:08.703" v="21375" actId="1076"/>
        <pc:sldMkLst>
          <pc:docMk/>
          <pc:sldMk cId="3704547689" sldId="291"/>
        </pc:sldMkLst>
        <pc:spChg chg="mod">
          <ac:chgData name="Angelo Putignano" userId="0a5ab7e62b08fd76" providerId="LiveId" clId="{87023BE1-9B6B-4B8B-A322-583C4C98DF7D}" dt="2021-01-17T00:39:40.596" v="21361" actId="2711"/>
          <ac:spMkLst>
            <pc:docMk/>
            <pc:sldMk cId="3704547689" sldId="291"/>
            <ac:spMk id="2" creationId="{9989A549-B7E3-4957-A5FA-04109EE249F8}"/>
          </ac:spMkLst>
        </pc:spChg>
        <pc:spChg chg="mod">
          <ac:chgData name="Angelo Putignano" userId="0a5ab7e62b08fd76" providerId="LiveId" clId="{87023BE1-9B6B-4B8B-A322-583C4C98DF7D}" dt="2021-01-17T00:40:47.553" v="21372" actId="14100"/>
          <ac:spMkLst>
            <pc:docMk/>
            <pc:sldMk cId="3704547689" sldId="291"/>
            <ac:spMk id="13" creationId="{ADEA2BFB-9262-45F0-AB3D-52F396E7EC4F}"/>
          </ac:spMkLst>
        </pc:spChg>
        <pc:spChg chg="mod">
          <ac:chgData name="Angelo Putignano" userId="0a5ab7e62b08fd76" providerId="LiveId" clId="{87023BE1-9B6B-4B8B-A322-583C4C98DF7D}" dt="2021-01-17T00:41:08.703" v="21375" actId="1076"/>
          <ac:spMkLst>
            <pc:docMk/>
            <pc:sldMk cId="3704547689" sldId="291"/>
            <ac:spMk id="14" creationId="{9730DBB9-F886-47FB-80D2-BC8ED5595CB7}"/>
          </ac:spMkLst>
        </pc:spChg>
        <pc:picChg chg="add mod modCrop">
          <ac:chgData name="Angelo Putignano" userId="0a5ab7e62b08fd76" providerId="LiveId" clId="{87023BE1-9B6B-4B8B-A322-583C4C98DF7D}" dt="2021-01-17T00:40:25.706" v="21368" actId="1076"/>
          <ac:picMkLst>
            <pc:docMk/>
            <pc:sldMk cId="3704547689" sldId="291"/>
            <ac:picMk id="4" creationId="{8F907250-98C9-45AE-A3D3-DCDFEC899628}"/>
          </ac:picMkLst>
        </pc:picChg>
        <pc:picChg chg="add mod modCrop">
          <ac:chgData name="Angelo Putignano" userId="0a5ab7e62b08fd76" providerId="LiveId" clId="{87023BE1-9B6B-4B8B-A322-583C4C98DF7D}" dt="2021-01-17T00:40:27.693" v="21369" actId="1076"/>
          <ac:picMkLst>
            <pc:docMk/>
            <pc:sldMk cId="3704547689" sldId="291"/>
            <ac:picMk id="6" creationId="{1D36B816-A343-4DDD-9A65-23B2BE515A75}"/>
          </ac:picMkLst>
        </pc:picChg>
        <pc:picChg chg="del">
          <ac:chgData name="Angelo Putignano" userId="0a5ab7e62b08fd76" providerId="LiveId" clId="{87023BE1-9B6B-4B8B-A322-583C4C98DF7D}" dt="2021-01-11T11:38:11.403" v="10402" actId="478"/>
          <ac:picMkLst>
            <pc:docMk/>
            <pc:sldMk cId="3704547689" sldId="291"/>
            <ac:picMk id="22" creationId="{959FEB35-7FF2-499D-8C6E-DCD4553758F7}"/>
          </ac:picMkLst>
        </pc:picChg>
        <pc:picChg chg="del">
          <ac:chgData name="Angelo Putignano" userId="0a5ab7e62b08fd76" providerId="LiveId" clId="{87023BE1-9B6B-4B8B-A322-583C4C98DF7D}" dt="2021-01-11T11:38:13.321" v="10403" actId="478"/>
          <ac:picMkLst>
            <pc:docMk/>
            <pc:sldMk cId="3704547689" sldId="291"/>
            <ac:picMk id="24" creationId="{126CB8B6-652A-4E8D-9399-EEF8102AD83D}"/>
          </ac:picMkLst>
        </pc:picChg>
      </pc:sldChg>
      <pc:sldChg chg="addSp delSp modSp add mod">
        <pc:chgData name="Angelo Putignano" userId="0a5ab7e62b08fd76" providerId="LiveId" clId="{87023BE1-9B6B-4B8B-A322-583C4C98DF7D}" dt="2021-01-17T00:48:32.429" v="21422" actId="403"/>
        <pc:sldMkLst>
          <pc:docMk/>
          <pc:sldMk cId="2364763174" sldId="292"/>
        </pc:sldMkLst>
        <pc:spChg chg="mod">
          <ac:chgData name="Angelo Putignano" userId="0a5ab7e62b08fd76" providerId="LiveId" clId="{87023BE1-9B6B-4B8B-A322-583C4C98DF7D}" dt="2021-01-17T00:48:32.429" v="21422" actId="403"/>
          <ac:spMkLst>
            <pc:docMk/>
            <pc:sldMk cId="2364763174" sldId="292"/>
            <ac:spMk id="2" creationId="{9989A549-B7E3-4957-A5FA-04109EE249F8}"/>
          </ac:spMkLst>
        </pc:spChg>
        <pc:spChg chg="add mod">
          <ac:chgData name="Angelo Putignano" userId="0a5ab7e62b08fd76" providerId="LiveId" clId="{87023BE1-9B6B-4B8B-A322-583C4C98DF7D}" dt="2021-01-16T22:54:51.388" v="21057" actId="20577"/>
          <ac:spMkLst>
            <pc:docMk/>
            <pc:sldMk cId="2364763174" sldId="292"/>
            <ac:spMk id="7" creationId="{B53B176B-738C-4E4E-8C1D-9694FE7EC1C6}"/>
          </ac:spMkLst>
        </pc:spChg>
        <pc:spChg chg="del">
          <ac:chgData name="Angelo Putignano" userId="0a5ab7e62b08fd76" providerId="LiveId" clId="{87023BE1-9B6B-4B8B-A322-583C4C98DF7D}" dt="2021-01-11T15:29:34.475" v="12720" actId="478"/>
          <ac:spMkLst>
            <pc:docMk/>
            <pc:sldMk cId="2364763174" sldId="292"/>
            <ac:spMk id="9" creationId="{E558A30C-1561-4640-BAC1-C89511C112CA}"/>
          </ac:spMkLst>
        </pc:spChg>
        <pc:picChg chg="add del mod modCrop">
          <ac:chgData name="Angelo Putignano" userId="0a5ab7e62b08fd76" providerId="LiveId" clId="{87023BE1-9B6B-4B8B-A322-583C4C98DF7D}" dt="2021-01-16T23:56:44.292" v="21140" actId="478"/>
          <ac:picMkLst>
            <pc:docMk/>
            <pc:sldMk cId="2364763174" sldId="292"/>
            <ac:picMk id="4" creationId="{33001801-9A19-4255-9514-B71F23A495A0}"/>
          </ac:picMkLst>
        </pc:picChg>
        <pc:picChg chg="add del mod modCrop">
          <ac:chgData name="Angelo Putignano" userId="0a5ab7e62b08fd76" providerId="LiveId" clId="{87023BE1-9B6B-4B8B-A322-583C4C98DF7D}" dt="2021-01-11T16:13:46.771" v="12853" actId="478"/>
          <ac:picMkLst>
            <pc:docMk/>
            <pc:sldMk cId="2364763174" sldId="292"/>
            <ac:picMk id="4" creationId="{92FC8F94-7565-4E31-9977-61683B366ED4}"/>
          </ac:picMkLst>
        </pc:picChg>
        <pc:picChg chg="add del mod modCrop">
          <ac:chgData name="Angelo Putignano" userId="0a5ab7e62b08fd76" providerId="LiveId" clId="{87023BE1-9B6B-4B8B-A322-583C4C98DF7D}" dt="2021-01-16T23:53:57.725" v="21124" actId="478"/>
          <ac:picMkLst>
            <pc:docMk/>
            <pc:sldMk cId="2364763174" sldId="292"/>
            <ac:picMk id="6" creationId="{4D0874B2-36B7-448A-9B12-EB16FBE682C6}"/>
          </ac:picMkLst>
        </pc:picChg>
        <pc:picChg chg="add mod modCrop">
          <ac:chgData name="Angelo Putignano" userId="0a5ab7e62b08fd76" providerId="LiveId" clId="{87023BE1-9B6B-4B8B-A322-583C4C98DF7D}" dt="2021-01-17T00:10:04.265" v="21148" actId="1076"/>
          <ac:picMkLst>
            <pc:docMk/>
            <pc:sldMk cId="2364763174" sldId="292"/>
            <ac:picMk id="8" creationId="{05F8D74E-260B-4B41-B3B7-619620EB40DE}"/>
          </ac:picMkLst>
        </pc:picChg>
        <pc:picChg chg="del">
          <ac:chgData name="Angelo Putignano" userId="0a5ab7e62b08fd76" providerId="LiveId" clId="{87023BE1-9B6B-4B8B-A322-583C4C98DF7D}" dt="2021-01-11T15:29:32.593" v="12719" actId="478"/>
          <ac:picMkLst>
            <pc:docMk/>
            <pc:sldMk cId="2364763174" sldId="292"/>
            <ac:picMk id="8" creationId="{C2B8E0D4-717A-4594-B0FC-C01523FC21ED}"/>
          </ac:picMkLst>
        </pc:picChg>
      </pc:sldChg>
      <pc:sldChg chg="addSp delSp modSp add mod">
        <pc:chgData name="Angelo Putignano" userId="0a5ab7e62b08fd76" providerId="LiveId" clId="{87023BE1-9B6B-4B8B-A322-583C4C98DF7D}" dt="2021-01-17T00:48:50.284" v="21425" actId="14100"/>
        <pc:sldMkLst>
          <pc:docMk/>
          <pc:sldMk cId="3347521071" sldId="293"/>
        </pc:sldMkLst>
        <pc:spChg chg="mod">
          <ac:chgData name="Angelo Putignano" userId="0a5ab7e62b08fd76" providerId="LiveId" clId="{87023BE1-9B6B-4B8B-A322-583C4C98DF7D}" dt="2021-01-17T00:48:44.548" v="21424" actId="403"/>
          <ac:spMkLst>
            <pc:docMk/>
            <pc:sldMk cId="3347521071" sldId="293"/>
            <ac:spMk id="2" creationId="{9989A549-B7E3-4957-A5FA-04109EE249F8}"/>
          </ac:spMkLst>
        </pc:spChg>
        <pc:spChg chg="add mod">
          <ac:chgData name="Angelo Putignano" userId="0a5ab7e62b08fd76" providerId="LiveId" clId="{87023BE1-9B6B-4B8B-A322-583C4C98DF7D}" dt="2021-01-17T00:48:50.284" v="21425" actId="14100"/>
          <ac:spMkLst>
            <pc:docMk/>
            <pc:sldMk cId="3347521071" sldId="293"/>
            <ac:spMk id="5" creationId="{0F609AD8-A9C8-4072-8D69-76A28078671B}"/>
          </ac:spMkLst>
        </pc:spChg>
        <pc:spChg chg="del">
          <ac:chgData name="Angelo Putignano" userId="0a5ab7e62b08fd76" providerId="LiveId" clId="{87023BE1-9B6B-4B8B-A322-583C4C98DF7D}" dt="2021-01-11T16:22:41.815" v="12999" actId="478"/>
          <ac:spMkLst>
            <pc:docMk/>
            <pc:sldMk cId="3347521071" sldId="293"/>
            <ac:spMk id="7" creationId="{4A40213C-523C-424C-9BE3-C8DB125D8DF3}"/>
          </ac:spMkLst>
        </pc:spChg>
        <pc:picChg chg="add mod modCrop">
          <ac:chgData name="Angelo Putignano" userId="0a5ab7e62b08fd76" providerId="LiveId" clId="{87023BE1-9B6B-4B8B-A322-583C4C98DF7D}" dt="2021-01-15T09:31:09.709" v="17770" actId="1440"/>
          <ac:picMkLst>
            <pc:docMk/>
            <pc:sldMk cId="3347521071" sldId="293"/>
            <ac:picMk id="4" creationId="{960DB0E4-3794-4455-8DB4-C98BBDE9C35F}"/>
          </ac:picMkLst>
        </pc:picChg>
        <pc:picChg chg="del">
          <ac:chgData name="Angelo Putignano" userId="0a5ab7e62b08fd76" providerId="LiveId" clId="{87023BE1-9B6B-4B8B-A322-583C4C98DF7D}" dt="2021-01-11T16:22:42.608" v="13000" actId="478"/>
          <ac:picMkLst>
            <pc:docMk/>
            <pc:sldMk cId="3347521071" sldId="293"/>
            <ac:picMk id="10" creationId="{DB2C4143-250F-43BA-9A17-264B8BE0451B}"/>
          </ac:picMkLst>
        </pc:picChg>
      </pc:sldChg>
      <pc:sldChg chg="modSp add mod ord">
        <pc:chgData name="Angelo Putignano" userId="0a5ab7e62b08fd76" providerId="LiveId" clId="{87023BE1-9B6B-4B8B-A322-583C4C98DF7D}" dt="2021-01-12T19:41:40.360" v="13401" actId="20577"/>
        <pc:sldMkLst>
          <pc:docMk/>
          <pc:sldMk cId="3868232444" sldId="294"/>
        </pc:sldMkLst>
        <pc:spChg chg="mod">
          <ac:chgData name="Angelo Putignano" userId="0a5ab7e62b08fd76" providerId="LiveId" clId="{87023BE1-9B6B-4B8B-A322-583C4C98DF7D}" dt="2021-01-12T19:41:40.360" v="13401" actId="20577"/>
          <ac:spMkLst>
            <pc:docMk/>
            <pc:sldMk cId="3868232444" sldId="294"/>
            <ac:spMk id="2" creationId="{E7895CC1-4B12-4ECF-808A-2A13CFD6B252}"/>
          </ac:spMkLst>
        </pc:spChg>
      </pc:sldChg>
      <pc:sldChg chg="addSp delSp modSp add mod ord">
        <pc:chgData name="Angelo Putignano" userId="0a5ab7e62b08fd76" providerId="LiveId" clId="{87023BE1-9B6B-4B8B-A322-583C4C98DF7D}" dt="2021-01-17T00:49:46.876" v="21431" actId="403"/>
        <pc:sldMkLst>
          <pc:docMk/>
          <pc:sldMk cId="3259504612" sldId="295"/>
        </pc:sldMkLst>
        <pc:spChg chg="mod">
          <ac:chgData name="Angelo Putignano" userId="0a5ab7e62b08fd76" providerId="LiveId" clId="{87023BE1-9B6B-4B8B-A322-583C4C98DF7D}" dt="2021-01-17T00:49:46.876" v="21431" actId="403"/>
          <ac:spMkLst>
            <pc:docMk/>
            <pc:sldMk cId="3259504612" sldId="295"/>
            <ac:spMk id="2" creationId="{9989A549-B7E3-4957-A5FA-04109EE249F8}"/>
          </ac:spMkLst>
        </pc:spChg>
        <pc:spChg chg="del">
          <ac:chgData name="Angelo Putignano" userId="0a5ab7e62b08fd76" providerId="LiveId" clId="{87023BE1-9B6B-4B8B-A322-583C4C98DF7D}" dt="2021-01-12T19:41:57.105" v="13408" actId="478"/>
          <ac:spMkLst>
            <pc:docMk/>
            <pc:sldMk cId="3259504612" sldId="295"/>
            <ac:spMk id="15" creationId="{C8130C90-7F09-469E-ACE7-43ADE922E398}"/>
          </ac:spMkLst>
        </pc:spChg>
        <pc:picChg chg="del">
          <ac:chgData name="Angelo Putignano" userId="0a5ab7e62b08fd76" providerId="LiveId" clId="{87023BE1-9B6B-4B8B-A322-583C4C98DF7D}" dt="2021-01-12T19:41:52.462" v="13405" actId="478"/>
          <ac:picMkLst>
            <pc:docMk/>
            <pc:sldMk cId="3259504612" sldId="295"/>
            <ac:picMk id="4" creationId="{52DF5B12-277E-49F6-BE2A-A419AE1CAF1C}"/>
          </ac:picMkLst>
        </pc:picChg>
        <pc:picChg chg="add del mod modCrop">
          <ac:chgData name="Angelo Putignano" userId="0a5ab7e62b08fd76" providerId="LiveId" clId="{87023BE1-9B6B-4B8B-A322-583C4C98DF7D}" dt="2021-01-14T17:17:41.432" v="15938" actId="478"/>
          <ac:picMkLst>
            <pc:docMk/>
            <pc:sldMk cId="3259504612" sldId="295"/>
            <ac:picMk id="4" creationId="{9CEC7F97-95E1-4BFC-A3CA-A56CEEEAA7F4}"/>
          </ac:picMkLst>
        </pc:picChg>
        <pc:picChg chg="add mod modCrop">
          <ac:chgData name="Angelo Putignano" userId="0a5ab7e62b08fd76" providerId="LiveId" clId="{87023BE1-9B6B-4B8B-A322-583C4C98DF7D}" dt="2021-01-14T17:18:26.142" v="15947" actId="1076"/>
          <ac:picMkLst>
            <pc:docMk/>
            <pc:sldMk cId="3259504612" sldId="295"/>
            <ac:picMk id="5" creationId="{211A7825-F7F3-43FB-8E23-420E384D1032}"/>
          </ac:picMkLst>
        </pc:picChg>
        <pc:picChg chg="del">
          <ac:chgData name="Angelo Putignano" userId="0a5ab7e62b08fd76" providerId="LiveId" clId="{87023BE1-9B6B-4B8B-A322-583C4C98DF7D}" dt="2021-01-12T19:41:54.108" v="13406" actId="478"/>
          <ac:picMkLst>
            <pc:docMk/>
            <pc:sldMk cId="3259504612" sldId="295"/>
            <ac:picMk id="6" creationId="{1BD77AAE-379C-47A1-8088-8D01B86E3EC9}"/>
          </ac:picMkLst>
        </pc:picChg>
        <pc:picChg chg="add mod modCrop">
          <ac:chgData name="Angelo Putignano" userId="0a5ab7e62b08fd76" providerId="LiveId" clId="{87023BE1-9B6B-4B8B-A322-583C4C98DF7D}" dt="2021-01-14T17:18:23.613" v="15946" actId="1076"/>
          <ac:picMkLst>
            <pc:docMk/>
            <pc:sldMk cId="3259504612" sldId="295"/>
            <ac:picMk id="7" creationId="{D864FA33-DA7E-4F1C-8948-9CD9D2506E80}"/>
          </ac:picMkLst>
        </pc:picChg>
        <pc:picChg chg="del">
          <ac:chgData name="Angelo Putignano" userId="0a5ab7e62b08fd76" providerId="LiveId" clId="{87023BE1-9B6B-4B8B-A322-583C4C98DF7D}" dt="2021-01-12T19:41:55.397" v="13407" actId="478"/>
          <ac:picMkLst>
            <pc:docMk/>
            <pc:sldMk cId="3259504612" sldId="295"/>
            <ac:picMk id="8" creationId="{8D1CFCFF-9847-4571-BBE2-16E5A7D093CA}"/>
          </ac:picMkLst>
        </pc:picChg>
        <pc:picChg chg="add del mod modCrop">
          <ac:chgData name="Angelo Putignano" userId="0a5ab7e62b08fd76" providerId="LiveId" clId="{87023BE1-9B6B-4B8B-A322-583C4C98DF7D}" dt="2021-01-14T17:13:55.802" v="15925" actId="478"/>
          <ac:picMkLst>
            <pc:docMk/>
            <pc:sldMk cId="3259504612" sldId="295"/>
            <ac:picMk id="9" creationId="{E504A36A-BE6D-4105-B658-7D5A77BCF3F1}"/>
          </ac:picMkLst>
        </pc:picChg>
      </pc:sldChg>
      <pc:sldChg chg="addSp delSp modSp add mod">
        <pc:chgData name="Angelo Putignano" userId="0a5ab7e62b08fd76" providerId="LiveId" clId="{87023BE1-9B6B-4B8B-A322-583C4C98DF7D}" dt="2021-01-17T00:49:51.080" v="21432" actId="403"/>
        <pc:sldMkLst>
          <pc:docMk/>
          <pc:sldMk cId="3493839892" sldId="296"/>
        </pc:sldMkLst>
        <pc:spChg chg="mod">
          <ac:chgData name="Angelo Putignano" userId="0a5ab7e62b08fd76" providerId="LiveId" clId="{87023BE1-9B6B-4B8B-A322-583C4C98DF7D}" dt="2021-01-17T00:49:51.080" v="21432" actId="403"/>
          <ac:spMkLst>
            <pc:docMk/>
            <pc:sldMk cId="3493839892" sldId="296"/>
            <ac:spMk id="2" creationId="{9989A549-B7E3-4957-A5FA-04109EE249F8}"/>
          </ac:spMkLst>
        </pc:spChg>
        <pc:spChg chg="add del mod">
          <ac:chgData name="Angelo Putignano" userId="0a5ab7e62b08fd76" providerId="LiveId" clId="{87023BE1-9B6B-4B8B-A322-583C4C98DF7D}" dt="2021-01-14T17:18:35.294" v="15949" actId="478"/>
          <ac:spMkLst>
            <pc:docMk/>
            <pc:sldMk cId="3493839892" sldId="296"/>
            <ac:spMk id="21" creationId="{DC4BC20D-C29A-49D9-A37F-4D85A413780C}"/>
          </ac:spMkLst>
        </pc:spChg>
        <pc:picChg chg="add del mod modCrop">
          <ac:chgData name="Angelo Putignano" userId="0a5ab7e62b08fd76" providerId="LiveId" clId="{87023BE1-9B6B-4B8B-A322-583C4C98DF7D}" dt="2021-01-14T17:18:32.672" v="15948" actId="478"/>
          <ac:picMkLst>
            <pc:docMk/>
            <pc:sldMk cId="3493839892" sldId="296"/>
            <ac:picMk id="4" creationId="{590B2A8E-0D99-423E-8573-B32C9AB4EFAC}"/>
          </ac:picMkLst>
        </pc:picChg>
        <pc:picChg chg="del">
          <ac:chgData name="Angelo Putignano" userId="0a5ab7e62b08fd76" providerId="LiveId" clId="{87023BE1-9B6B-4B8B-A322-583C4C98DF7D}" dt="2021-01-12T19:49:25.258" v="13491" actId="478"/>
          <ac:picMkLst>
            <pc:docMk/>
            <pc:sldMk cId="3493839892" sldId="296"/>
            <ac:picMk id="5" creationId="{211A7825-F7F3-43FB-8E23-420E384D1032}"/>
          </ac:picMkLst>
        </pc:picChg>
        <pc:picChg chg="add mod modCrop">
          <ac:chgData name="Angelo Putignano" userId="0a5ab7e62b08fd76" providerId="LiveId" clId="{87023BE1-9B6B-4B8B-A322-583C4C98DF7D}" dt="2021-01-14T17:21:34.186" v="15976" actId="1076"/>
          <ac:picMkLst>
            <pc:docMk/>
            <pc:sldMk cId="3493839892" sldId="296"/>
            <ac:picMk id="6" creationId="{8F2967F7-DD30-4563-AB35-B97F97DFC96D}"/>
          </ac:picMkLst>
        </pc:picChg>
        <pc:picChg chg="add del mod modCrop">
          <ac:chgData name="Angelo Putignano" userId="0a5ab7e62b08fd76" providerId="LiveId" clId="{87023BE1-9B6B-4B8B-A322-583C4C98DF7D}" dt="2021-01-14T17:18:40.679" v="15953" actId="478"/>
          <ac:picMkLst>
            <pc:docMk/>
            <pc:sldMk cId="3493839892" sldId="296"/>
            <ac:picMk id="7" creationId="{B97F4929-C06E-4E3A-A0CF-D2C64BB7FF18}"/>
          </ac:picMkLst>
        </pc:picChg>
        <pc:picChg chg="add mod modCrop">
          <ac:chgData name="Angelo Putignano" userId="0a5ab7e62b08fd76" providerId="LiveId" clId="{87023BE1-9B6B-4B8B-A322-583C4C98DF7D}" dt="2021-01-14T17:21:36.739" v="15977" actId="1076"/>
          <ac:picMkLst>
            <pc:docMk/>
            <pc:sldMk cId="3493839892" sldId="296"/>
            <ac:picMk id="9" creationId="{2B2537DA-4C8B-401C-8AF1-8B4D2C49CA6C}"/>
          </ac:picMkLst>
        </pc:picChg>
        <pc:picChg chg="del">
          <ac:chgData name="Angelo Putignano" userId="0a5ab7e62b08fd76" providerId="LiveId" clId="{87023BE1-9B6B-4B8B-A322-583C4C98DF7D}" dt="2021-01-12T19:49:23.944" v="13490" actId="478"/>
          <ac:picMkLst>
            <pc:docMk/>
            <pc:sldMk cId="3493839892" sldId="296"/>
            <ac:picMk id="9" creationId="{E504A36A-BE6D-4105-B658-7D5A77BCF3F1}"/>
          </ac:picMkLst>
        </pc:picChg>
        <pc:picChg chg="add del mod modCrop">
          <ac:chgData name="Angelo Putignano" userId="0a5ab7e62b08fd76" providerId="LiveId" clId="{87023BE1-9B6B-4B8B-A322-583C4C98DF7D}" dt="2021-01-12T19:54:14.628" v="13516" actId="478"/>
          <ac:picMkLst>
            <pc:docMk/>
            <pc:sldMk cId="3493839892" sldId="296"/>
            <ac:picMk id="10" creationId="{5D7554B1-3720-4958-B8AA-31F34F071FAE}"/>
          </ac:picMkLst>
        </pc:picChg>
        <pc:picChg chg="add mod modCrop">
          <ac:chgData name="Angelo Putignano" userId="0a5ab7e62b08fd76" providerId="LiveId" clId="{87023BE1-9B6B-4B8B-A322-583C4C98DF7D}" dt="2021-01-14T17:22:44.398" v="15988" actId="1076"/>
          <ac:picMkLst>
            <pc:docMk/>
            <pc:sldMk cId="3493839892" sldId="296"/>
            <ac:picMk id="11" creationId="{92C864A0-2F3B-4EE4-8C29-4186DEBE9311}"/>
          </ac:picMkLst>
        </pc:picChg>
        <pc:picChg chg="add del mod modCrop">
          <ac:chgData name="Angelo Putignano" userId="0a5ab7e62b08fd76" providerId="LiveId" clId="{87023BE1-9B6B-4B8B-A322-583C4C98DF7D}" dt="2021-01-12T19:57:26.317" v="13538" actId="478"/>
          <ac:picMkLst>
            <pc:docMk/>
            <pc:sldMk cId="3493839892" sldId="296"/>
            <ac:picMk id="12" creationId="{8E16C69A-D9E7-426D-8C4B-896D47C7A79D}"/>
          </ac:picMkLst>
        </pc:picChg>
        <pc:picChg chg="add mod modCrop">
          <ac:chgData name="Angelo Putignano" userId="0a5ab7e62b08fd76" providerId="LiveId" clId="{87023BE1-9B6B-4B8B-A322-583C4C98DF7D}" dt="2021-01-14T17:23:17.381" v="15995" actId="1076"/>
          <ac:picMkLst>
            <pc:docMk/>
            <pc:sldMk cId="3493839892" sldId="296"/>
            <ac:picMk id="13" creationId="{DB2486E4-6E6B-4E93-A8A7-0EE003D877C9}"/>
          </ac:picMkLst>
        </pc:picChg>
        <pc:picChg chg="add del mod modCrop">
          <ac:chgData name="Angelo Putignano" userId="0a5ab7e62b08fd76" providerId="LiveId" clId="{87023BE1-9B6B-4B8B-A322-583C4C98DF7D}" dt="2021-01-12T19:56:23.997" v="13528" actId="478"/>
          <ac:picMkLst>
            <pc:docMk/>
            <pc:sldMk cId="3493839892" sldId="296"/>
            <ac:picMk id="14" creationId="{AED6A2B0-E89C-481E-9AF7-D756F700B1FF}"/>
          </ac:picMkLst>
        </pc:picChg>
        <pc:picChg chg="add del mod modCrop">
          <ac:chgData name="Angelo Putignano" userId="0a5ab7e62b08fd76" providerId="LiveId" clId="{87023BE1-9B6B-4B8B-A322-583C4C98DF7D}" dt="2021-01-12T19:57:10.057" v="13537" actId="478"/>
          <ac:picMkLst>
            <pc:docMk/>
            <pc:sldMk cId="3493839892" sldId="296"/>
            <ac:picMk id="16" creationId="{E4FF249D-9976-47F2-8CDE-9FFFE81E8031}"/>
          </ac:picMkLst>
        </pc:picChg>
        <pc:picChg chg="add del mod modCrop">
          <ac:chgData name="Angelo Putignano" userId="0a5ab7e62b08fd76" providerId="LiveId" clId="{87023BE1-9B6B-4B8B-A322-583C4C98DF7D}" dt="2021-01-14T17:18:36.551" v="15950" actId="478"/>
          <ac:picMkLst>
            <pc:docMk/>
            <pc:sldMk cId="3493839892" sldId="296"/>
            <ac:picMk id="18" creationId="{415ED0F1-8829-40B6-A990-1D8C697E01E2}"/>
          </ac:picMkLst>
        </pc:picChg>
        <pc:picChg chg="add del mod modCrop">
          <ac:chgData name="Angelo Putignano" userId="0a5ab7e62b08fd76" providerId="LiveId" clId="{87023BE1-9B6B-4B8B-A322-583C4C98DF7D}" dt="2021-01-12T20:03:58.826" v="14022" actId="478"/>
          <ac:picMkLst>
            <pc:docMk/>
            <pc:sldMk cId="3493839892" sldId="296"/>
            <ac:picMk id="20" creationId="{B2C45A20-428E-41BF-9A04-3E680059475D}"/>
          </ac:picMkLst>
        </pc:picChg>
        <pc:picChg chg="add del mod modCrop">
          <ac:chgData name="Angelo Putignano" userId="0a5ab7e62b08fd76" providerId="LiveId" clId="{87023BE1-9B6B-4B8B-A322-583C4C98DF7D}" dt="2021-01-14T17:18:38.250" v="15951" actId="478"/>
          <ac:picMkLst>
            <pc:docMk/>
            <pc:sldMk cId="3493839892" sldId="296"/>
            <ac:picMk id="23" creationId="{3E4A9CE6-7457-4AD1-A34F-4B3D4091EC05}"/>
          </ac:picMkLst>
        </pc:picChg>
        <pc:cxnChg chg="add del mod">
          <ac:chgData name="Angelo Putignano" userId="0a5ab7e62b08fd76" providerId="LiveId" clId="{87023BE1-9B6B-4B8B-A322-583C4C98DF7D}" dt="2021-01-14T17:18:39.522" v="15952" actId="478"/>
          <ac:cxnSpMkLst>
            <pc:docMk/>
            <pc:sldMk cId="3493839892" sldId="296"/>
            <ac:cxnSpMk id="5" creationId="{57835C56-50A2-4165-B1EF-1B8FFDAEDACA}"/>
          </ac:cxnSpMkLst>
        </pc:cxnChg>
      </pc:sldChg>
      <pc:sldChg chg="addSp delSp modSp add mod ord">
        <pc:chgData name="Angelo Putignano" userId="0a5ab7e62b08fd76" providerId="LiveId" clId="{87023BE1-9B6B-4B8B-A322-583C4C98DF7D}" dt="2021-01-17T00:49:59.127" v="21433" actId="403"/>
        <pc:sldMkLst>
          <pc:docMk/>
          <pc:sldMk cId="659711537" sldId="297"/>
        </pc:sldMkLst>
        <pc:spChg chg="mod">
          <ac:chgData name="Angelo Putignano" userId="0a5ab7e62b08fd76" providerId="LiveId" clId="{87023BE1-9B6B-4B8B-A322-583C4C98DF7D}" dt="2021-01-17T00:49:59.127" v="21433" actId="403"/>
          <ac:spMkLst>
            <pc:docMk/>
            <pc:sldMk cId="659711537" sldId="297"/>
            <ac:spMk id="2" creationId="{9989A549-B7E3-4957-A5FA-04109EE249F8}"/>
          </ac:spMkLst>
        </pc:spChg>
        <pc:picChg chg="add mod modCrop">
          <ac:chgData name="Angelo Putignano" userId="0a5ab7e62b08fd76" providerId="LiveId" clId="{87023BE1-9B6B-4B8B-A322-583C4C98DF7D}" dt="2021-01-17T00:22:17.562" v="21204" actId="1076"/>
          <ac:picMkLst>
            <pc:docMk/>
            <pc:sldMk cId="659711537" sldId="297"/>
            <ac:picMk id="4" creationId="{5F83DC04-901C-476C-BCDC-ABCC418BA3FC}"/>
          </ac:picMkLst>
        </pc:picChg>
        <pc:picChg chg="add mod modCrop">
          <ac:chgData name="Angelo Putignano" userId="0a5ab7e62b08fd76" providerId="LiveId" clId="{87023BE1-9B6B-4B8B-A322-583C4C98DF7D}" dt="2021-01-17T00:22:15.367" v="21203" actId="1076"/>
          <ac:picMkLst>
            <pc:docMk/>
            <pc:sldMk cId="659711537" sldId="297"/>
            <ac:picMk id="5" creationId="{1C699D8C-63E5-4A6E-89FE-94FD970A2B02}"/>
          </ac:picMkLst>
        </pc:picChg>
        <pc:picChg chg="del">
          <ac:chgData name="Angelo Putignano" userId="0a5ab7e62b08fd76" providerId="LiveId" clId="{87023BE1-9B6B-4B8B-A322-583C4C98DF7D}" dt="2021-01-13T00:16:49.425" v="14119" actId="478"/>
          <ac:picMkLst>
            <pc:docMk/>
            <pc:sldMk cId="659711537" sldId="297"/>
            <ac:picMk id="5" creationId="{211A7825-F7F3-43FB-8E23-420E384D1032}"/>
          </ac:picMkLst>
        </pc:picChg>
        <pc:picChg chg="add del mod modCrop">
          <ac:chgData name="Angelo Putignano" userId="0a5ab7e62b08fd76" providerId="LiveId" clId="{87023BE1-9B6B-4B8B-A322-583C4C98DF7D}" dt="2021-01-14T17:05:42.029" v="15867" actId="478"/>
          <ac:picMkLst>
            <pc:docMk/>
            <pc:sldMk cId="659711537" sldId="297"/>
            <ac:picMk id="7" creationId="{6ECFC6E6-4400-46A4-B36C-6ED46DF9B0CC}"/>
          </ac:picMkLst>
        </pc:picChg>
        <pc:picChg chg="del">
          <ac:chgData name="Angelo Putignano" userId="0a5ab7e62b08fd76" providerId="LiveId" clId="{87023BE1-9B6B-4B8B-A322-583C4C98DF7D}" dt="2021-01-13T00:16:48.138" v="14118" actId="478"/>
          <ac:picMkLst>
            <pc:docMk/>
            <pc:sldMk cId="659711537" sldId="297"/>
            <ac:picMk id="9" creationId="{E504A36A-BE6D-4105-B658-7D5A77BCF3F1}"/>
          </ac:picMkLst>
        </pc:picChg>
      </pc:sldChg>
      <pc:sldChg chg="addSp delSp modSp add mod ord setBg">
        <pc:chgData name="Angelo Putignano" userId="0a5ab7e62b08fd76" providerId="LiveId" clId="{87023BE1-9B6B-4B8B-A322-583C4C98DF7D}" dt="2021-01-17T00:50:05.285" v="21434" actId="403"/>
        <pc:sldMkLst>
          <pc:docMk/>
          <pc:sldMk cId="272652365" sldId="298"/>
        </pc:sldMkLst>
        <pc:spChg chg="mod">
          <ac:chgData name="Angelo Putignano" userId="0a5ab7e62b08fd76" providerId="LiveId" clId="{87023BE1-9B6B-4B8B-A322-583C4C98DF7D}" dt="2021-01-17T00:50:05.285" v="21434" actId="403"/>
          <ac:spMkLst>
            <pc:docMk/>
            <pc:sldMk cId="272652365" sldId="298"/>
            <ac:spMk id="2" creationId="{9989A549-B7E3-4957-A5FA-04109EE249F8}"/>
          </ac:spMkLst>
        </pc:spChg>
        <pc:spChg chg="add del mod">
          <ac:chgData name="Angelo Putignano" userId="0a5ab7e62b08fd76" providerId="LiveId" clId="{87023BE1-9B6B-4B8B-A322-583C4C98DF7D}" dt="2021-01-13T00:34:53.257" v="14208" actId="478"/>
          <ac:spMkLst>
            <pc:docMk/>
            <pc:sldMk cId="272652365" sldId="298"/>
            <ac:spMk id="9" creationId="{4303B8BE-A2D0-4BE5-A335-91176708CEB8}"/>
          </ac:spMkLst>
        </pc:spChg>
        <pc:spChg chg="add del mod ord">
          <ac:chgData name="Angelo Putignano" userId="0a5ab7e62b08fd76" providerId="LiveId" clId="{87023BE1-9B6B-4B8B-A322-583C4C98DF7D}" dt="2021-01-13T00:38:04.120" v="14218" actId="478"/>
          <ac:spMkLst>
            <pc:docMk/>
            <pc:sldMk cId="272652365" sldId="298"/>
            <ac:spMk id="10" creationId="{95CE5E9D-5C63-46A1-A678-EBAB94B28680}"/>
          </ac:spMkLst>
        </pc:spChg>
        <pc:spChg chg="del mod">
          <ac:chgData name="Angelo Putignano" userId="0a5ab7e62b08fd76" providerId="LiveId" clId="{87023BE1-9B6B-4B8B-A322-583C4C98DF7D}" dt="2021-01-14T17:07:09.521" v="15882" actId="478"/>
          <ac:spMkLst>
            <pc:docMk/>
            <pc:sldMk cId="272652365" sldId="298"/>
            <ac:spMk id="21" creationId="{DC4BC20D-C29A-49D9-A37F-4D85A413780C}"/>
          </ac:spMkLst>
        </pc:spChg>
        <pc:spChg chg="add del">
          <ac:chgData name="Angelo Putignano" userId="0a5ab7e62b08fd76" providerId="LiveId" clId="{87023BE1-9B6B-4B8B-A322-583C4C98DF7D}" dt="2021-01-13T00:40:37.065" v="14245" actId="26606"/>
          <ac:spMkLst>
            <pc:docMk/>
            <pc:sldMk cId="272652365" sldId="298"/>
            <ac:spMk id="26" creationId="{1F232A53-673E-406F-BB93-BF651C276DC7}"/>
          </ac:spMkLst>
        </pc:spChg>
        <pc:spChg chg="add del">
          <ac:chgData name="Angelo Putignano" userId="0a5ab7e62b08fd76" providerId="LiveId" clId="{87023BE1-9B6B-4B8B-A322-583C4C98DF7D}" dt="2021-01-13T00:40:37.065" v="14245" actId="26606"/>
          <ac:spMkLst>
            <pc:docMk/>
            <pc:sldMk cId="272652365" sldId="298"/>
            <ac:spMk id="28" creationId="{C062E60F-5CD4-4268-8359-8076634680E5}"/>
          </ac:spMkLst>
        </pc:spChg>
        <pc:spChg chg="add del">
          <ac:chgData name="Angelo Putignano" userId="0a5ab7e62b08fd76" providerId="LiveId" clId="{87023BE1-9B6B-4B8B-A322-583C4C98DF7D}" dt="2021-01-13T00:40:37.065" v="14245" actId="26606"/>
          <ac:spMkLst>
            <pc:docMk/>
            <pc:sldMk cId="272652365" sldId="298"/>
            <ac:spMk id="30" creationId="{BB341EC3-1810-4D33-BA3F-E2D0AA0ECFB6}"/>
          </ac:spMkLst>
        </pc:spChg>
        <pc:spChg chg="add del">
          <ac:chgData name="Angelo Putignano" userId="0a5ab7e62b08fd76" providerId="LiveId" clId="{87023BE1-9B6B-4B8B-A322-583C4C98DF7D}" dt="2021-01-13T00:40:37.065" v="14245" actId="26606"/>
          <ac:spMkLst>
            <pc:docMk/>
            <pc:sldMk cId="272652365" sldId="298"/>
            <ac:spMk id="32" creationId="{10127CDE-2B99-47A8-BB3C-7D17519105E0}"/>
          </ac:spMkLst>
        </pc:spChg>
        <pc:picChg chg="add mod modCrop">
          <ac:chgData name="Angelo Putignano" userId="0a5ab7e62b08fd76" providerId="LiveId" clId="{87023BE1-9B6B-4B8B-A322-583C4C98DF7D}" dt="2021-01-14T17:10:08.690" v="15914" actId="1076"/>
          <ac:picMkLst>
            <pc:docMk/>
            <pc:sldMk cId="272652365" sldId="298"/>
            <ac:picMk id="4" creationId="{54D869C0-EE7F-4CAD-A206-F245216B3DD9}"/>
          </ac:picMkLst>
        </pc:picChg>
        <pc:picChg chg="del">
          <ac:chgData name="Angelo Putignano" userId="0a5ab7e62b08fd76" providerId="LiveId" clId="{87023BE1-9B6B-4B8B-A322-583C4C98DF7D}" dt="2021-01-13T00:28:07.879" v="14179" actId="478"/>
          <ac:picMkLst>
            <pc:docMk/>
            <pc:sldMk cId="272652365" sldId="298"/>
            <ac:picMk id="4" creationId="{590B2A8E-0D99-423E-8573-B32C9AB4EFAC}"/>
          </ac:picMkLst>
        </pc:picChg>
        <pc:picChg chg="add del mod ord modCrop">
          <ac:chgData name="Angelo Putignano" userId="0a5ab7e62b08fd76" providerId="LiveId" clId="{87023BE1-9B6B-4B8B-A322-583C4C98DF7D}" dt="2021-01-14T17:07:01.507" v="15878" actId="478"/>
          <ac:picMkLst>
            <pc:docMk/>
            <pc:sldMk cId="272652365" sldId="298"/>
            <ac:picMk id="5" creationId="{152C9370-B61C-4760-A765-D03248D89FA4}"/>
          </ac:picMkLst>
        </pc:picChg>
        <pc:picChg chg="add mod modCrop">
          <ac:chgData name="Angelo Putignano" userId="0a5ab7e62b08fd76" providerId="LiveId" clId="{87023BE1-9B6B-4B8B-A322-583C4C98DF7D}" dt="2021-01-14T17:10:12.646" v="15915" actId="1076"/>
          <ac:picMkLst>
            <pc:docMk/>
            <pc:sldMk cId="272652365" sldId="298"/>
            <ac:picMk id="7" creationId="{ADF85804-0BA6-4E26-8434-B28F23B111D9}"/>
          </ac:picMkLst>
        </pc:picChg>
        <pc:picChg chg="del">
          <ac:chgData name="Angelo Putignano" userId="0a5ab7e62b08fd76" providerId="LiveId" clId="{87023BE1-9B6B-4B8B-A322-583C4C98DF7D}" dt="2021-01-13T00:28:09.420" v="14180" actId="478"/>
          <ac:picMkLst>
            <pc:docMk/>
            <pc:sldMk cId="272652365" sldId="298"/>
            <ac:picMk id="7" creationId="{B97F4929-C06E-4E3A-A0CF-D2C64BB7FF18}"/>
          </ac:picMkLst>
        </pc:picChg>
        <pc:picChg chg="add del mod modCrop">
          <ac:chgData name="Angelo Putignano" userId="0a5ab7e62b08fd76" providerId="LiveId" clId="{87023BE1-9B6B-4B8B-A322-583C4C98DF7D}" dt="2021-01-14T17:07:02.979" v="15879" actId="478"/>
          <ac:picMkLst>
            <pc:docMk/>
            <pc:sldMk cId="272652365" sldId="298"/>
            <ac:picMk id="8" creationId="{B15945C9-445D-4254-8648-287D1649209A}"/>
          </ac:picMkLst>
        </pc:picChg>
        <pc:picChg chg="add mod modCrop">
          <ac:chgData name="Angelo Putignano" userId="0a5ab7e62b08fd76" providerId="LiveId" clId="{87023BE1-9B6B-4B8B-A322-583C4C98DF7D}" dt="2021-01-14T17:10:15.219" v="15916" actId="1076"/>
          <ac:picMkLst>
            <pc:docMk/>
            <pc:sldMk cId="272652365" sldId="298"/>
            <ac:picMk id="10" creationId="{CD3BC28F-F4BD-4A58-9370-10F894F31BBC}"/>
          </ac:picMkLst>
        </pc:picChg>
        <pc:picChg chg="add del mod modCrop">
          <ac:chgData name="Angelo Putignano" userId="0a5ab7e62b08fd76" providerId="LiveId" clId="{87023BE1-9B6B-4B8B-A322-583C4C98DF7D}" dt="2021-01-14T17:07:05.039" v="15880" actId="478"/>
          <ac:picMkLst>
            <pc:docMk/>
            <pc:sldMk cId="272652365" sldId="298"/>
            <ac:picMk id="12" creationId="{4EC36FF6-5DB3-421C-91BB-08959E42C289}"/>
          </ac:picMkLst>
        </pc:picChg>
        <pc:picChg chg="add mod modCrop">
          <ac:chgData name="Angelo Putignano" userId="0a5ab7e62b08fd76" providerId="LiveId" clId="{87023BE1-9B6B-4B8B-A322-583C4C98DF7D}" dt="2021-01-14T17:10:55.500" v="15923" actId="14100"/>
          <ac:picMkLst>
            <pc:docMk/>
            <pc:sldMk cId="272652365" sldId="298"/>
            <ac:picMk id="13" creationId="{0FE5548E-F7D4-46AB-A2AD-BB668CDED4A9}"/>
          </ac:picMkLst>
        </pc:picChg>
        <pc:picChg chg="add del mod ord modCrop">
          <ac:chgData name="Angelo Putignano" userId="0a5ab7e62b08fd76" providerId="LiveId" clId="{87023BE1-9B6B-4B8B-A322-583C4C98DF7D}" dt="2021-01-14T17:07:06.975" v="15881" actId="478"/>
          <ac:picMkLst>
            <pc:docMk/>
            <pc:sldMk cId="272652365" sldId="298"/>
            <ac:picMk id="14" creationId="{E7F4361A-B844-4C5B-B2E3-00B5947FE6C9}"/>
          </ac:picMkLst>
        </pc:picChg>
        <pc:picChg chg="del">
          <ac:chgData name="Angelo Putignano" userId="0a5ab7e62b08fd76" providerId="LiveId" clId="{87023BE1-9B6B-4B8B-A322-583C4C98DF7D}" dt="2021-01-13T00:28:12.738" v="14181" actId="478"/>
          <ac:picMkLst>
            <pc:docMk/>
            <pc:sldMk cId="272652365" sldId="298"/>
            <ac:picMk id="18" creationId="{415ED0F1-8829-40B6-A990-1D8C697E01E2}"/>
          </ac:picMkLst>
        </pc:picChg>
        <pc:picChg chg="del">
          <ac:chgData name="Angelo Putignano" userId="0a5ab7e62b08fd76" providerId="LiveId" clId="{87023BE1-9B6B-4B8B-A322-583C4C98DF7D}" dt="2021-01-13T00:28:14.530" v="14182" actId="478"/>
          <ac:picMkLst>
            <pc:docMk/>
            <pc:sldMk cId="272652365" sldId="298"/>
            <ac:picMk id="23" creationId="{3E4A9CE6-7457-4AD1-A34F-4B3D4091EC05}"/>
          </ac:picMkLst>
        </pc:picChg>
        <pc:cxnChg chg="add del mod">
          <ac:chgData name="Angelo Putignano" userId="0a5ab7e62b08fd76" providerId="LiveId" clId="{87023BE1-9B6B-4B8B-A322-583C4C98DF7D}" dt="2021-01-14T17:07:12.144" v="15883" actId="478"/>
          <ac:cxnSpMkLst>
            <pc:docMk/>
            <pc:sldMk cId="272652365" sldId="298"/>
            <ac:cxnSpMk id="16" creationId="{E26C3F16-8C58-4602-AA0B-46D53527F373}"/>
          </ac:cxnSpMkLst>
        </pc:cxnChg>
      </pc:sldChg>
      <pc:sldChg chg="addSp delSp modSp add mod ord">
        <pc:chgData name="Angelo Putignano" userId="0a5ab7e62b08fd76" providerId="LiveId" clId="{87023BE1-9B6B-4B8B-A322-583C4C98DF7D}" dt="2021-01-17T00:22:39.834" v="21211" actId="1076"/>
        <pc:sldMkLst>
          <pc:docMk/>
          <pc:sldMk cId="1760504560" sldId="299"/>
        </pc:sldMkLst>
        <pc:spChg chg="mod">
          <ac:chgData name="Angelo Putignano" userId="0a5ab7e62b08fd76" providerId="LiveId" clId="{87023BE1-9B6B-4B8B-A322-583C4C98DF7D}" dt="2021-01-13T22:49:56.939" v="14346" actId="20577"/>
          <ac:spMkLst>
            <pc:docMk/>
            <pc:sldMk cId="1760504560" sldId="299"/>
            <ac:spMk id="2" creationId="{9989A549-B7E3-4957-A5FA-04109EE249F8}"/>
          </ac:spMkLst>
        </pc:spChg>
        <pc:picChg chg="del">
          <ac:chgData name="Angelo Putignano" userId="0a5ab7e62b08fd76" providerId="LiveId" clId="{87023BE1-9B6B-4B8B-A322-583C4C98DF7D}" dt="2021-01-13T22:49:01.657" v="14258" actId="478"/>
          <ac:picMkLst>
            <pc:docMk/>
            <pc:sldMk cId="1760504560" sldId="299"/>
            <ac:picMk id="4" creationId="{5F83DC04-901C-476C-BCDC-ABCC418BA3FC}"/>
          </ac:picMkLst>
        </pc:picChg>
        <pc:picChg chg="add del mod modCrop">
          <ac:chgData name="Angelo Putignano" userId="0a5ab7e62b08fd76" providerId="LiveId" clId="{87023BE1-9B6B-4B8B-A322-583C4C98DF7D}" dt="2021-01-14T00:14:47.390" v="14684" actId="478"/>
          <ac:picMkLst>
            <pc:docMk/>
            <pc:sldMk cId="1760504560" sldId="299"/>
            <ac:picMk id="5" creationId="{BCD99C83-10A7-4523-A598-162A33984524}"/>
          </ac:picMkLst>
        </pc:picChg>
        <pc:picChg chg="del">
          <ac:chgData name="Angelo Putignano" userId="0a5ab7e62b08fd76" providerId="LiveId" clId="{87023BE1-9B6B-4B8B-A322-583C4C98DF7D}" dt="2021-01-13T22:49:02.222" v="14259" actId="478"/>
          <ac:picMkLst>
            <pc:docMk/>
            <pc:sldMk cId="1760504560" sldId="299"/>
            <ac:picMk id="7" creationId="{6ECFC6E6-4400-46A4-B36C-6ED46DF9B0CC}"/>
          </ac:picMkLst>
        </pc:picChg>
        <pc:picChg chg="add del mod modCrop">
          <ac:chgData name="Angelo Putignano" userId="0a5ab7e62b08fd76" providerId="LiveId" clId="{87023BE1-9B6B-4B8B-A322-583C4C98DF7D}" dt="2021-01-13T23:06:03.755" v="14662" actId="478"/>
          <ac:picMkLst>
            <pc:docMk/>
            <pc:sldMk cId="1760504560" sldId="299"/>
            <ac:picMk id="8" creationId="{3FB578D2-9873-4712-94B4-225243A826A3}"/>
          </ac:picMkLst>
        </pc:picChg>
        <pc:picChg chg="add del mod modCrop">
          <ac:chgData name="Angelo Putignano" userId="0a5ab7e62b08fd76" providerId="LiveId" clId="{87023BE1-9B6B-4B8B-A322-583C4C98DF7D}" dt="2021-01-13T23:33:06.934" v="14674" actId="478"/>
          <ac:picMkLst>
            <pc:docMk/>
            <pc:sldMk cId="1760504560" sldId="299"/>
            <ac:picMk id="10" creationId="{6414AFE1-FFC7-4142-8510-C241EAD23DFC}"/>
          </ac:picMkLst>
        </pc:picChg>
        <pc:picChg chg="add mod modCrop">
          <ac:chgData name="Angelo Putignano" userId="0a5ab7e62b08fd76" providerId="LiveId" clId="{87023BE1-9B6B-4B8B-A322-583C4C98DF7D}" dt="2021-01-17T00:22:39.834" v="21211" actId="1076"/>
          <ac:picMkLst>
            <pc:docMk/>
            <pc:sldMk cId="1760504560" sldId="299"/>
            <ac:picMk id="12" creationId="{C64327B7-BE61-4CDE-AF56-844B4CF93D60}"/>
          </ac:picMkLst>
        </pc:picChg>
        <pc:picChg chg="add mod modCrop">
          <ac:chgData name="Angelo Putignano" userId="0a5ab7e62b08fd76" providerId="LiveId" clId="{87023BE1-9B6B-4B8B-A322-583C4C98DF7D}" dt="2021-01-17T00:22:38.121" v="21210" actId="1076"/>
          <ac:picMkLst>
            <pc:docMk/>
            <pc:sldMk cId="1760504560" sldId="299"/>
            <ac:picMk id="14" creationId="{156DD27F-51A1-47B7-82BF-4D7884CE0F47}"/>
          </ac:picMkLst>
        </pc:picChg>
      </pc:sldChg>
      <pc:sldChg chg="addSp delSp modSp add mod">
        <pc:chgData name="Angelo Putignano" userId="0a5ab7e62b08fd76" providerId="LiveId" clId="{87023BE1-9B6B-4B8B-A322-583C4C98DF7D}" dt="2021-01-13T23:05:14.857" v="14661" actId="403"/>
        <pc:sldMkLst>
          <pc:docMk/>
          <pc:sldMk cId="2827080532" sldId="300"/>
        </pc:sldMkLst>
        <pc:spChg chg="mod">
          <ac:chgData name="Angelo Putignano" userId="0a5ab7e62b08fd76" providerId="LiveId" clId="{87023BE1-9B6B-4B8B-A322-583C4C98DF7D}" dt="2021-01-13T22:59:26.763" v="14372" actId="20577"/>
          <ac:spMkLst>
            <pc:docMk/>
            <pc:sldMk cId="2827080532" sldId="300"/>
            <ac:spMk id="2" creationId="{9989A549-B7E3-4957-A5FA-04109EE249F8}"/>
          </ac:spMkLst>
        </pc:spChg>
        <pc:spChg chg="add mod">
          <ac:chgData name="Angelo Putignano" userId="0a5ab7e62b08fd76" providerId="LiveId" clId="{87023BE1-9B6B-4B8B-A322-583C4C98DF7D}" dt="2021-01-13T23:05:14.857" v="14661" actId="403"/>
          <ac:spMkLst>
            <pc:docMk/>
            <pc:sldMk cId="2827080532" sldId="300"/>
            <ac:spMk id="6" creationId="{9570695C-D781-4F8C-BE72-E93E584DC4B6}"/>
          </ac:spMkLst>
        </pc:spChg>
        <pc:picChg chg="add mod modCrop">
          <ac:chgData name="Angelo Putignano" userId="0a5ab7e62b08fd76" providerId="LiveId" clId="{87023BE1-9B6B-4B8B-A322-583C4C98DF7D}" dt="2021-01-13T22:59:54.231" v="14381" actId="1076"/>
          <ac:picMkLst>
            <pc:docMk/>
            <pc:sldMk cId="2827080532" sldId="300"/>
            <ac:picMk id="4" creationId="{D15BA719-A7E0-4E18-A401-F6F71AAB75F6}"/>
          </ac:picMkLst>
        </pc:picChg>
        <pc:picChg chg="del">
          <ac:chgData name="Angelo Putignano" userId="0a5ab7e62b08fd76" providerId="LiveId" clId="{87023BE1-9B6B-4B8B-A322-583C4C98DF7D}" dt="2021-01-13T22:59:29.005" v="14373" actId="478"/>
          <ac:picMkLst>
            <pc:docMk/>
            <pc:sldMk cId="2827080532" sldId="300"/>
            <ac:picMk id="5" creationId="{BCD99C83-10A7-4523-A598-162A33984524}"/>
          </ac:picMkLst>
        </pc:picChg>
        <pc:picChg chg="del">
          <ac:chgData name="Angelo Putignano" userId="0a5ab7e62b08fd76" providerId="LiveId" clId="{87023BE1-9B6B-4B8B-A322-583C4C98DF7D}" dt="2021-01-13T22:59:30.400" v="14374" actId="478"/>
          <ac:picMkLst>
            <pc:docMk/>
            <pc:sldMk cId="2827080532" sldId="300"/>
            <ac:picMk id="8" creationId="{3FB578D2-9873-4712-94B4-225243A826A3}"/>
          </ac:picMkLst>
        </pc:picChg>
      </pc:sldChg>
      <pc:sldChg chg="addSp delSp modSp add mod ord">
        <pc:chgData name="Angelo Putignano" userId="0a5ab7e62b08fd76" providerId="LiveId" clId="{87023BE1-9B6B-4B8B-A322-583C4C98DF7D}" dt="2021-01-17T00:50:15.873" v="21435" actId="403"/>
        <pc:sldMkLst>
          <pc:docMk/>
          <pc:sldMk cId="376562760" sldId="301"/>
        </pc:sldMkLst>
        <pc:spChg chg="mod">
          <ac:chgData name="Angelo Putignano" userId="0a5ab7e62b08fd76" providerId="LiveId" clId="{87023BE1-9B6B-4B8B-A322-583C4C98DF7D}" dt="2021-01-17T00:50:15.873" v="21435" actId="403"/>
          <ac:spMkLst>
            <pc:docMk/>
            <pc:sldMk cId="376562760" sldId="301"/>
            <ac:spMk id="2" creationId="{9989A549-B7E3-4957-A5FA-04109EE249F8}"/>
          </ac:spMkLst>
        </pc:spChg>
        <pc:picChg chg="add del mod modCrop">
          <ac:chgData name="Angelo Putignano" userId="0a5ab7e62b08fd76" providerId="LiveId" clId="{87023BE1-9B6B-4B8B-A322-583C4C98DF7D}" dt="2021-01-14T10:43:17.725" v="14778" actId="478"/>
          <ac:picMkLst>
            <pc:docMk/>
            <pc:sldMk cId="376562760" sldId="301"/>
            <ac:picMk id="4" creationId="{96E2B11C-97D4-4FCD-AB1C-8021AC385B67}"/>
          </ac:picMkLst>
        </pc:picChg>
        <pc:picChg chg="add del mod modCrop">
          <ac:chgData name="Angelo Putignano" userId="0a5ab7e62b08fd76" providerId="LiveId" clId="{87023BE1-9B6B-4B8B-A322-583C4C98DF7D}" dt="2021-01-14T10:45:01.278" v="14793" actId="478"/>
          <ac:picMkLst>
            <pc:docMk/>
            <pc:sldMk cId="376562760" sldId="301"/>
            <ac:picMk id="6" creationId="{815AB1DC-4205-41DE-A0D0-21EE65C71263}"/>
          </ac:picMkLst>
        </pc:picChg>
        <pc:picChg chg="add del mod modCrop">
          <ac:chgData name="Angelo Putignano" userId="0a5ab7e62b08fd76" providerId="LiveId" clId="{87023BE1-9B6B-4B8B-A322-583C4C98DF7D}" dt="2021-01-14T10:45:02.497" v="14794" actId="478"/>
          <ac:picMkLst>
            <pc:docMk/>
            <pc:sldMk cId="376562760" sldId="301"/>
            <ac:picMk id="8" creationId="{9681EF9E-64E4-4303-8E3F-661309517E7E}"/>
          </ac:picMkLst>
        </pc:picChg>
        <pc:picChg chg="add mod modCrop">
          <ac:chgData name="Angelo Putignano" userId="0a5ab7e62b08fd76" providerId="LiveId" clId="{87023BE1-9B6B-4B8B-A322-583C4C98DF7D}" dt="2021-01-14T10:45:31.244" v="14804" actId="1440"/>
          <ac:picMkLst>
            <pc:docMk/>
            <pc:sldMk cId="376562760" sldId="301"/>
            <ac:picMk id="10" creationId="{FF7A68DE-5743-4066-9A6D-E9E55D1A4F6B}"/>
          </ac:picMkLst>
        </pc:picChg>
        <pc:picChg chg="del">
          <ac:chgData name="Angelo Putignano" userId="0a5ab7e62b08fd76" providerId="LiveId" clId="{87023BE1-9B6B-4B8B-A322-583C4C98DF7D}" dt="2021-01-14T10:38:44.569" v="14769" actId="478"/>
          <ac:picMkLst>
            <pc:docMk/>
            <pc:sldMk cId="376562760" sldId="301"/>
            <ac:picMk id="12" creationId="{C64327B7-BE61-4CDE-AF56-844B4CF93D60}"/>
          </ac:picMkLst>
        </pc:picChg>
        <pc:picChg chg="add del mod modCrop">
          <ac:chgData name="Angelo Putignano" userId="0a5ab7e62b08fd76" providerId="LiveId" clId="{87023BE1-9B6B-4B8B-A322-583C4C98DF7D}" dt="2021-01-14T10:49:26.319" v="14823" actId="478"/>
          <ac:picMkLst>
            <pc:docMk/>
            <pc:sldMk cId="376562760" sldId="301"/>
            <ac:picMk id="13" creationId="{A3411F61-D512-4107-AC1F-078AC8497C56}"/>
          </ac:picMkLst>
        </pc:picChg>
        <pc:picChg chg="del">
          <ac:chgData name="Angelo Putignano" userId="0a5ab7e62b08fd76" providerId="LiveId" clId="{87023BE1-9B6B-4B8B-A322-583C4C98DF7D}" dt="2021-01-14T10:38:46.248" v="14770" actId="478"/>
          <ac:picMkLst>
            <pc:docMk/>
            <pc:sldMk cId="376562760" sldId="301"/>
            <ac:picMk id="14" creationId="{156DD27F-51A1-47B7-82BF-4D7884CE0F47}"/>
          </ac:picMkLst>
        </pc:picChg>
        <pc:picChg chg="add mod modCrop">
          <ac:chgData name="Angelo Putignano" userId="0a5ab7e62b08fd76" providerId="LiveId" clId="{87023BE1-9B6B-4B8B-A322-583C4C98DF7D}" dt="2021-01-14T10:49:48.422" v="14830" actId="1440"/>
          <ac:picMkLst>
            <pc:docMk/>
            <pc:sldMk cId="376562760" sldId="301"/>
            <ac:picMk id="16" creationId="{33134D4B-ADB5-422F-B1C2-D967074A7C25}"/>
          </ac:picMkLst>
        </pc:picChg>
      </pc:sldChg>
      <pc:sldChg chg="addSp delSp modSp add mod">
        <pc:chgData name="Angelo Putignano" userId="0a5ab7e62b08fd76" providerId="LiveId" clId="{87023BE1-9B6B-4B8B-A322-583C4C98DF7D}" dt="2021-01-17T22:36:21.489" v="21612" actId="20577"/>
        <pc:sldMkLst>
          <pc:docMk/>
          <pc:sldMk cId="1051045718" sldId="302"/>
        </pc:sldMkLst>
        <pc:spChg chg="mod">
          <ac:chgData name="Angelo Putignano" userId="0a5ab7e62b08fd76" providerId="LiveId" clId="{87023BE1-9B6B-4B8B-A322-583C4C98DF7D}" dt="2021-01-17T00:50:23.857" v="21436" actId="403"/>
          <ac:spMkLst>
            <pc:docMk/>
            <pc:sldMk cId="1051045718" sldId="302"/>
            <ac:spMk id="2" creationId="{9989A549-B7E3-4957-A5FA-04109EE249F8}"/>
          </ac:spMkLst>
        </pc:spChg>
        <pc:spChg chg="add mod">
          <ac:chgData name="Angelo Putignano" userId="0a5ab7e62b08fd76" providerId="LiveId" clId="{87023BE1-9B6B-4B8B-A322-583C4C98DF7D}" dt="2021-01-17T22:36:21.489" v="21612" actId="20577"/>
          <ac:spMkLst>
            <pc:docMk/>
            <pc:sldMk cId="1051045718" sldId="302"/>
            <ac:spMk id="7" creationId="{4208B879-7C7A-4DAE-B1B9-E1B6564A6D45}"/>
          </ac:spMkLst>
        </pc:spChg>
        <pc:picChg chg="add del mod modCrop">
          <ac:chgData name="Angelo Putignano" userId="0a5ab7e62b08fd76" providerId="LiveId" clId="{87023BE1-9B6B-4B8B-A322-583C4C98DF7D}" dt="2021-01-14T10:49:24.054" v="14822" actId="478"/>
          <ac:picMkLst>
            <pc:docMk/>
            <pc:sldMk cId="1051045718" sldId="302"/>
            <ac:picMk id="4" creationId="{4461266E-FFF7-452B-8ACB-15384F853BB8}"/>
          </ac:picMkLst>
        </pc:picChg>
        <pc:picChg chg="add mod modCrop">
          <ac:chgData name="Angelo Putignano" userId="0a5ab7e62b08fd76" providerId="LiveId" clId="{87023BE1-9B6B-4B8B-A322-583C4C98DF7D}" dt="2021-01-14T10:51:01.834" v="14839" actId="1076"/>
          <ac:picMkLst>
            <pc:docMk/>
            <pc:sldMk cId="1051045718" sldId="302"/>
            <ac:picMk id="6" creationId="{65EE4A1A-4FA1-46AD-879D-6DBE011AB0B8}"/>
          </ac:picMkLst>
        </pc:picChg>
        <pc:picChg chg="del">
          <ac:chgData name="Angelo Putignano" userId="0a5ab7e62b08fd76" providerId="LiveId" clId="{87023BE1-9B6B-4B8B-A322-583C4C98DF7D}" dt="2021-01-14T10:46:39.417" v="14818" actId="478"/>
          <ac:picMkLst>
            <pc:docMk/>
            <pc:sldMk cId="1051045718" sldId="302"/>
            <ac:picMk id="10" creationId="{FF7A68DE-5743-4066-9A6D-E9E55D1A4F6B}"/>
          </ac:picMkLst>
        </pc:picChg>
        <pc:picChg chg="del">
          <ac:chgData name="Angelo Putignano" userId="0a5ab7e62b08fd76" providerId="LiveId" clId="{87023BE1-9B6B-4B8B-A322-583C4C98DF7D}" dt="2021-01-14T10:46:40.823" v="14819" actId="478"/>
          <ac:picMkLst>
            <pc:docMk/>
            <pc:sldMk cId="1051045718" sldId="302"/>
            <ac:picMk id="13" creationId="{A3411F61-D512-4107-AC1F-078AC8497C56}"/>
          </ac:picMkLst>
        </pc:picChg>
      </pc:sldChg>
      <pc:sldChg chg="addSp delSp modSp add mod ord">
        <pc:chgData name="Angelo Putignano" userId="0a5ab7e62b08fd76" providerId="LiveId" clId="{87023BE1-9B6B-4B8B-A322-583C4C98DF7D}" dt="2021-01-17T00:50:59.216" v="21439" actId="403"/>
        <pc:sldMkLst>
          <pc:docMk/>
          <pc:sldMk cId="4279779565" sldId="303"/>
        </pc:sldMkLst>
        <pc:spChg chg="mod">
          <ac:chgData name="Angelo Putignano" userId="0a5ab7e62b08fd76" providerId="LiveId" clId="{87023BE1-9B6B-4B8B-A322-583C4C98DF7D}" dt="2021-01-17T00:50:59.216" v="21439" actId="403"/>
          <ac:spMkLst>
            <pc:docMk/>
            <pc:sldMk cId="4279779565" sldId="303"/>
            <ac:spMk id="2" creationId="{9989A549-B7E3-4957-A5FA-04109EE249F8}"/>
          </ac:spMkLst>
        </pc:spChg>
        <pc:picChg chg="add mod modCrop">
          <ac:chgData name="Angelo Putignano" userId="0a5ab7e62b08fd76" providerId="LiveId" clId="{87023BE1-9B6B-4B8B-A322-583C4C98DF7D}" dt="2021-01-17T00:24:56.668" v="21299" actId="1076"/>
          <ac:picMkLst>
            <pc:docMk/>
            <pc:sldMk cId="4279779565" sldId="303"/>
            <ac:picMk id="4" creationId="{533DA4B5-FE2A-43E8-897E-E24A97674A90}"/>
          </ac:picMkLst>
        </pc:picChg>
        <pc:picChg chg="add del mod modCrop">
          <ac:chgData name="Angelo Putignano" userId="0a5ab7e62b08fd76" providerId="LiveId" clId="{87023BE1-9B6B-4B8B-A322-583C4C98DF7D}" dt="2021-01-14T16:56:46.977" v="15811" actId="478"/>
          <ac:picMkLst>
            <pc:docMk/>
            <pc:sldMk cId="4279779565" sldId="303"/>
            <ac:picMk id="6" creationId="{575B10D4-C797-45BF-89AE-52C009DBE1B2}"/>
          </ac:picMkLst>
        </pc:picChg>
        <pc:picChg chg="add mod modCrop">
          <ac:chgData name="Angelo Putignano" userId="0a5ab7e62b08fd76" providerId="LiveId" clId="{87023BE1-9B6B-4B8B-A322-583C4C98DF7D}" dt="2021-01-17T00:24:52.766" v="21298" actId="1076"/>
          <ac:picMkLst>
            <pc:docMk/>
            <pc:sldMk cId="4279779565" sldId="303"/>
            <ac:picMk id="8" creationId="{034281CD-A7FA-44C7-81C2-69C5CC3DCD59}"/>
          </ac:picMkLst>
        </pc:picChg>
        <pc:picChg chg="del">
          <ac:chgData name="Angelo Putignano" userId="0a5ab7e62b08fd76" providerId="LiveId" clId="{87023BE1-9B6B-4B8B-A322-583C4C98DF7D}" dt="2021-01-14T16:49:07.355" v="15777" actId="478"/>
          <ac:picMkLst>
            <pc:docMk/>
            <pc:sldMk cId="4279779565" sldId="303"/>
            <ac:picMk id="10" creationId="{FF7A68DE-5743-4066-9A6D-E9E55D1A4F6B}"/>
          </ac:picMkLst>
        </pc:picChg>
        <pc:picChg chg="del">
          <ac:chgData name="Angelo Putignano" userId="0a5ab7e62b08fd76" providerId="LiveId" clId="{87023BE1-9B6B-4B8B-A322-583C4C98DF7D}" dt="2021-01-14T16:49:09.387" v="15778" actId="478"/>
          <ac:picMkLst>
            <pc:docMk/>
            <pc:sldMk cId="4279779565" sldId="303"/>
            <ac:picMk id="16" creationId="{33134D4B-ADB5-422F-B1C2-D967074A7C25}"/>
          </ac:picMkLst>
        </pc:picChg>
      </pc:sldChg>
      <pc:sldChg chg="addSp delSp modSp add mod">
        <pc:chgData name="Angelo Putignano" userId="0a5ab7e62b08fd76" providerId="LiveId" clId="{87023BE1-9B6B-4B8B-A322-583C4C98DF7D}" dt="2021-01-17T00:51:04.413" v="21440" actId="403"/>
        <pc:sldMkLst>
          <pc:docMk/>
          <pc:sldMk cId="1434091408" sldId="304"/>
        </pc:sldMkLst>
        <pc:spChg chg="mod">
          <ac:chgData name="Angelo Putignano" userId="0a5ab7e62b08fd76" providerId="LiveId" clId="{87023BE1-9B6B-4B8B-A322-583C4C98DF7D}" dt="2021-01-17T00:51:04.413" v="21440" actId="403"/>
          <ac:spMkLst>
            <pc:docMk/>
            <pc:sldMk cId="1434091408" sldId="304"/>
            <ac:spMk id="2" creationId="{9989A549-B7E3-4957-A5FA-04109EE249F8}"/>
          </ac:spMkLst>
        </pc:spChg>
        <pc:picChg chg="del">
          <ac:chgData name="Angelo Putignano" userId="0a5ab7e62b08fd76" providerId="LiveId" clId="{87023BE1-9B6B-4B8B-A322-583C4C98DF7D}" dt="2021-01-14T16:55:23.885" v="15804" actId="478"/>
          <ac:picMkLst>
            <pc:docMk/>
            <pc:sldMk cId="1434091408" sldId="304"/>
            <ac:picMk id="4" creationId="{533DA4B5-FE2A-43E8-897E-E24A97674A90}"/>
          </ac:picMkLst>
        </pc:picChg>
        <pc:picChg chg="add del mod modCrop">
          <ac:chgData name="Angelo Putignano" userId="0a5ab7e62b08fd76" providerId="LiveId" clId="{87023BE1-9B6B-4B8B-A322-583C4C98DF7D}" dt="2021-01-14T16:56:42.965" v="15810" actId="478"/>
          <ac:picMkLst>
            <pc:docMk/>
            <pc:sldMk cId="1434091408" sldId="304"/>
            <ac:picMk id="5" creationId="{A1ADBB46-0F80-4895-A3A8-94C8547EB23B}"/>
          </ac:picMkLst>
        </pc:picChg>
        <pc:picChg chg="del">
          <ac:chgData name="Angelo Putignano" userId="0a5ab7e62b08fd76" providerId="LiveId" clId="{87023BE1-9B6B-4B8B-A322-583C4C98DF7D}" dt="2021-01-14T16:55:25.025" v="15805" actId="478"/>
          <ac:picMkLst>
            <pc:docMk/>
            <pc:sldMk cId="1434091408" sldId="304"/>
            <ac:picMk id="6" creationId="{575B10D4-C797-45BF-89AE-52C009DBE1B2}"/>
          </ac:picMkLst>
        </pc:picChg>
        <pc:picChg chg="add mod modCrop">
          <ac:chgData name="Angelo Putignano" userId="0a5ab7e62b08fd76" providerId="LiveId" clId="{87023BE1-9B6B-4B8B-A322-583C4C98DF7D}" dt="2021-01-14T17:02:10.427" v="15860" actId="1076"/>
          <ac:picMkLst>
            <pc:docMk/>
            <pc:sldMk cId="1434091408" sldId="304"/>
            <ac:picMk id="8" creationId="{4DB8AA6F-7E11-423F-BA27-3AC3A67F8DCD}"/>
          </ac:picMkLst>
        </pc:picChg>
        <pc:picChg chg="add mod modCrop">
          <ac:chgData name="Angelo Putignano" userId="0a5ab7e62b08fd76" providerId="LiveId" clId="{87023BE1-9B6B-4B8B-A322-583C4C98DF7D}" dt="2021-01-14T17:02:35.947" v="15866" actId="1076"/>
          <ac:picMkLst>
            <pc:docMk/>
            <pc:sldMk cId="1434091408" sldId="304"/>
            <ac:picMk id="10" creationId="{B572E55B-97AF-4BE1-8CEB-FD00CC6A8404}"/>
          </ac:picMkLst>
        </pc:picChg>
        <pc:picChg chg="add mod modCrop">
          <ac:chgData name="Angelo Putignano" userId="0a5ab7e62b08fd76" providerId="LiveId" clId="{87023BE1-9B6B-4B8B-A322-583C4C98DF7D}" dt="2021-01-14T17:02:22.934" v="15864" actId="1076"/>
          <ac:picMkLst>
            <pc:docMk/>
            <pc:sldMk cId="1434091408" sldId="304"/>
            <ac:picMk id="12" creationId="{F420AB1C-A40A-4BE5-98A8-190AAB662AFA}"/>
          </ac:picMkLst>
        </pc:picChg>
        <pc:picChg chg="add mod modCrop">
          <ac:chgData name="Angelo Putignano" userId="0a5ab7e62b08fd76" providerId="LiveId" clId="{87023BE1-9B6B-4B8B-A322-583C4C98DF7D}" dt="2021-01-14T17:02:29.815" v="15865" actId="1076"/>
          <ac:picMkLst>
            <pc:docMk/>
            <pc:sldMk cId="1434091408" sldId="304"/>
            <ac:picMk id="14" creationId="{8BB2DF42-AE2E-45D3-919D-D41048C5FD4F}"/>
          </ac:picMkLst>
        </pc:picChg>
      </pc:sldChg>
      <pc:sldChg chg="modSp add mod ord">
        <pc:chgData name="Angelo Putignano" userId="0a5ab7e62b08fd76" providerId="LiveId" clId="{87023BE1-9B6B-4B8B-A322-583C4C98DF7D}" dt="2021-01-14T18:25:22.246" v="16037" actId="20577"/>
        <pc:sldMkLst>
          <pc:docMk/>
          <pc:sldMk cId="1985325693" sldId="305"/>
        </pc:sldMkLst>
        <pc:spChg chg="mod">
          <ac:chgData name="Angelo Putignano" userId="0a5ab7e62b08fd76" providerId="LiveId" clId="{87023BE1-9B6B-4B8B-A322-583C4C98DF7D}" dt="2021-01-14T18:25:22.246" v="16037" actId="20577"/>
          <ac:spMkLst>
            <pc:docMk/>
            <pc:sldMk cId="1985325693" sldId="305"/>
            <ac:spMk id="2" creationId="{E7895CC1-4B12-4ECF-808A-2A13CFD6B252}"/>
          </ac:spMkLst>
        </pc:spChg>
      </pc:sldChg>
      <pc:sldChg chg="addSp delSp modSp add mod ord">
        <pc:chgData name="Angelo Putignano" userId="0a5ab7e62b08fd76" providerId="LiveId" clId="{87023BE1-9B6B-4B8B-A322-583C4C98DF7D}" dt="2021-01-17T22:36:55.958" v="21614" actId="14100"/>
        <pc:sldMkLst>
          <pc:docMk/>
          <pc:sldMk cId="505624448" sldId="306"/>
        </pc:sldMkLst>
        <pc:spChg chg="mod">
          <ac:chgData name="Angelo Putignano" userId="0a5ab7e62b08fd76" providerId="LiveId" clId="{87023BE1-9B6B-4B8B-A322-583C4C98DF7D}" dt="2021-01-17T00:51:08.955" v="21441" actId="403"/>
          <ac:spMkLst>
            <pc:docMk/>
            <pc:sldMk cId="505624448" sldId="306"/>
            <ac:spMk id="2" creationId="{9989A549-B7E3-4957-A5FA-04109EE249F8}"/>
          </ac:spMkLst>
        </pc:spChg>
        <pc:picChg chg="del">
          <ac:chgData name="Angelo Putignano" userId="0a5ab7e62b08fd76" providerId="LiveId" clId="{87023BE1-9B6B-4B8B-A322-583C4C98DF7D}" dt="2021-01-14T18:26:36.207" v="16041" actId="478"/>
          <ac:picMkLst>
            <pc:docMk/>
            <pc:sldMk cId="505624448" sldId="306"/>
            <ac:picMk id="4" creationId="{533DA4B5-FE2A-43E8-897E-E24A97674A90}"/>
          </ac:picMkLst>
        </pc:picChg>
        <pc:picChg chg="add mod modCrop">
          <ac:chgData name="Angelo Putignano" userId="0a5ab7e62b08fd76" providerId="LiveId" clId="{87023BE1-9B6B-4B8B-A322-583C4C98DF7D}" dt="2021-01-17T22:36:55.958" v="21614" actId="14100"/>
          <ac:picMkLst>
            <pc:docMk/>
            <pc:sldMk cId="505624448" sldId="306"/>
            <ac:picMk id="5" creationId="{D5B48787-FFBA-4FD7-AA13-DB8A90B1F3D2}"/>
          </ac:picMkLst>
        </pc:picChg>
        <pc:picChg chg="add del mod modCrop">
          <ac:chgData name="Angelo Putignano" userId="0a5ab7e62b08fd76" providerId="LiveId" clId="{87023BE1-9B6B-4B8B-A322-583C4C98DF7D}" dt="2021-01-14T18:28:48.732" v="16099" actId="478"/>
          <ac:picMkLst>
            <pc:docMk/>
            <pc:sldMk cId="505624448" sldId="306"/>
            <ac:picMk id="7" creationId="{448275BA-874D-4D8C-809C-D41361CDCCE3}"/>
          </ac:picMkLst>
        </pc:picChg>
        <pc:picChg chg="del">
          <ac:chgData name="Angelo Putignano" userId="0a5ab7e62b08fd76" providerId="LiveId" clId="{87023BE1-9B6B-4B8B-A322-583C4C98DF7D}" dt="2021-01-14T18:26:37.499" v="16042" actId="478"/>
          <ac:picMkLst>
            <pc:docMk/>
            <pc:sldMk cId="505624448" sldId="306"/>
            <ac:picMk id="8" creationId="{034281CD-A7FA-44C7-81C2-69C5CC3DCD59}"/>
          </ac:picMkLst>
        </pc:picChg>
        <pc:picChg chg="add mod modCrop">
          <ac:chgData name="Angelo Putignano" userId="0a5ab7e62b08fd76" providerId="LiveId" clId="{87023BE1-9B6B-4B8B-A322-583C4C98DF7D}" dt="2021-01-17T22:36:51.911" v="21613" actId="14100"/>
          <ac:picMkLst>
            <pc:docMk/>
            <pc:sldMk cId="505624448" sldId="306"/>
            <ac:picMk id="10" creationId="{F0CB069F-1F4C-460A-BF0E-FE06DDA9A758}"/>
          </ac:picMkLst>
        </pc:picChg>
      </pc:sldChg>
      <pc:sldChg chg="addSp delSp modSp add mod">
        <pc:chgData name="Angelo Putignano" userId="0a5ab7e62b08fd76" providerId="LiveId" clId="{87023BE1-9B6B-4B8B-A322-583C4C98DF7D}" dt="2021-01-17T00:51:18.075" v="21442" actId="403"/>
        <pc:sldMkLst>
          <pc:docMk/>
          <pc:sldMk cId="196178392" sldId="307"/>
        </pc:sldMkLst>
        <pc:spChg chg="mod">
          <ac:chgData name="Angelo Putignano" userId="0a5ab7e62b08fd76" providerId="LiveId" clId="{87023BE1-9B6B-4B8B-A322-583C4C98DF7D}" dt="2021-01-17T00:51:18.075" v="21442" actId="403"/>
          <ac:spMkLst>
            <pc:docMk/>
            <pc:sldMk cId="196178392" sldId="307"/>
            <ac:spMk id="2" creationId="{9989A549-B7E3-4957-A5FA-04109EE249F8}"/>
          </ac:spMkLst>
        </pc:spChg>
        <pc:spChg chg="add del mod">
          <ac:chgData name="Angelo Putignano" userId="0a5ab7e62b08fd76" providerId="LiveId" clId="{87023BE1-9B6B-4B8B-A322-583C4C98DF7D}" dt="2021-01-14T18:30:47.975" v="16117" actId="478"/>
          <ac:spMkLst>
            <pc:docMk/>
            <pc:sldMk cId="196178392" sldId="307"/>
            <ac:spMk id="6" creationId="{A19BC081-33F5-404B-A0AA-5CCA7C1BE881}"/>
          </ac:spMkLst>
        </pc:spChg>
        <pc:spChg chg="add mod">
          <ac:chgData name="Angelo Putignano" userId="0a5ab7e62b08fd76" providerId="LiveId" clId="{87023BE1-9B6B-4B8B-A322-583C4C98DF7D}" dt="2021-01-14T23:01:24.254" v="16980" actId="20577"/>
          <ac:spMkLst>
            <pc:docMk/>
            <pc:sldMk cId="196178392" sldId="307"/>
            <ac:spMk id="10" creationId="{F31F17B3-CF02-4A6C-BB55-BF3815EFDF7D}"/>
          </ac:spMkLst>
        </pc:spChg>
        <pc:picChg chg="add mod modCrop">
          <ac:chgData name="Angelo Putignano" userId="0a5ab7e62b08fd76" providerId="LiveId" clId="{87023BE1-9B6B-4B8B-A322-583C4C98DF7D}" dt="2021-01-14T18:34:29.855" v="16284" actId="1076"/>
          <ac:picMkLst>
            <pc:docMk/>
            <pc:sldMk cId="196178392" sldId="307"/>
            <ac:picMk id="4" creationId="{7EBB3365-C0F8-45E7-9E0B-149D07C5D06A}"/>
          </ac:picMkLst>
        </pc:picChg>
        <pc:picChg chg="del">
          <ac:chgData name="Angelo Putignano" userId="0a5ab7e62b08fd76" providerId="LiveId" clId="{87023BE1-9B6B-4B8B-A322-583C4C98DF7D}" dt="2021-01-14T18:28:30.929" v="16097" actId="478"/>
          <ac:picMkLst>
            <pc:docMk/>
            <pc:sldMk cId="196178392" sldId="307"/>
            <ac:picMk id="5" creationId="{D5B48787-FFBA-4FD7-AA13-DB8A90B1F3D2}"/>
          </ac:picMkLst>
        </pc:picChg>
        <pc:picChg chg="del">
          <ac:chgData name="Angelo Putignano" userId="0a5ab7e62b08fd76" providerId="LiveId" clId="{87023BE1-9B6B-4B8B-A322-583C4C98DF7D}" dt="2021-01-14T18:28:32.210" v="16098" actId="478"/>
          <ac:picMkLst>
            <pc:docMk/>
            <pc:sldMk cId="196178392" sldId="307"/>
            <ac:picMk id="7" creationId="{448275BA-874D-4D8C-809C-D41361CDCCE3}"/>
          </ac:picMkLst>
        </pc:picChg>
        <pc:picChg chg="add mod modCrop">
          <ac:chgData name="Angelo Putignano" userId="0a5ab7e62b08fd76" providerId="LiveId" clId="{87023BE1-9B6B-4B8B-A322-583C4C98DF7D}" dt="2021-01-14T18:34:27.930" v="16283" actId="1076"/>
          <ac:picMkLst>
            <pc:docMk/>
            <pc:sldMk cId="196178392" sldId="307"/>
            <ac:picMk id="9" creationId="{1E90448B-A59A-49AA-968A-49B0D628F009}"/>
          </ac:picMkLst>
        </pc:picChg>
      </pc:sldChg>
      <pc:sldChg chg="addSp delSp modSp add mod ord">
        <pc:chgData name="Angelo Putignano" userId="0a5ab7e62b08fd76" providerId="LiveId" clId="{87023BE1-9B6B-4B8B-A322-583C4C98DF7D}" dt="2021-01-17T00:51:24.664" v="21444" actId="403"/>
        <pc:sldMkLst>
          <pc:docMk/>
          <pc:sldMk cId="1252717324" sldId="308"/>
        </pc:sldMkLst>
        <pc:spChg chg="mod">
          <ac:chgData name="Angelo Putignano" userId="0a5ab7e62b08fd76" providerId="LiveId" clId="{87023BE1-9B6B-4B8B-A322-583C4C98DF7D}" dt="2021-01-17T00:51:24.664" v="21444" actId="403"/>
          <ac:spMkLst>
            <pc:docMk/>
            <pc:sldMk cId="1252717324" sldId="308"/>
            <ac:spMk id="2" creationId="{9989A549-B7E3-4957-A5FA-04109EE249F8}"/>
          </ac:spMkLst>
        </pc:spChg>
        <pc:picChg chg="add mod modCrop">
          <ac:chgData name="Angelo Putignano" userId="0a5ab7e62b08fd76" providerId="LiveId" clId="{87023BE1-9B6B-4B8B-A322-583C4C98DF7D}" dt="2021-01-14T22:24:37.155" v="16490" actId="14100"/>
          <ac:picMkLst>
            <pc:docMk/>
            <pc:sldMk cId="1252717324" sldId="308"/>
            <ac:picMk id="4" creationId="{A2E5495C-87F2-42CF-BFBC-D9ACD493F783}"/>
          </ac:picMkLst>
        </pc:picChg>
        <pc:picChg chg="del">
          <ac:chgData name="Angelo Putignano" userId="0a5ab7e62b08fd76" providerId="LiveId" clId="{87023BE1-9B6B-4B8B-A322-583C4C98DF7D}" dt="2021-01-14T22:10:02.635" v="16409" actId="478"/>
          <ac:picMkLst>
            <pc:docMk/>
            <pc:sldMk cId="1252717324" sldId="308"/>
            <ac:picMk id="5" creationId="{D5B48787-FFBA-4FD7-AA13-DB8A90B1F3D2}"/>
          </ac:picMkLst>
        </pc:picChg>
        <pc:picChg chg="add del mod ord modCrop">
          <ac:chgData name="Angelo Putignano" userId="0a5ab7e62b08fd76" providerId="LiveId" clId="{87023BE1-9B6B-4B8B-A322-583C4C98DF7D}" dt="2021-01-14T22:13:56.464" v="16439" actId="478"/>
          <ac:picMkLst>
            <pc:docMk/>
            <pc:sldMk cId="1252717324" sldId="308"/>
            <ac:picMk id="7" creationId="{FC806966-2624-44E2-997E-7394A872E649}"/>
          </ac:picMkLst>
        </pc:picChg>
        <pc:picChg chg="add del mod ord modCrop">
          <ac:chgData name="Angelo Putignano" userId="0a5ab7e62b08fd76" providerId="LiveId" clId="{87023BE1-9B6B-4B8B-A322-583C4C98DF7D}" dt="2021-01-14T22:20:43.707" v="16460" actId="478"/>
          <ac:picMkLst>
            <pc:docMk/>
            <pc:sldMk cId="1252717324" sldId="308"/>
            <ac:picMk id="9" creationId="{0DAC28D3-DF15-4EB2-BBA3-FF6218987216}"/>
          </ac:picMkLst>
        </pc:picChg>
        <pc:picChg chg="del">
          <ac:chgData name="Angelo Putignano" userId="0a5ab7e62b08fd76" providerId="LiveId" clId="{87023BE1-9B6B-4B8B-A322-583C4C98DF7D}" dt="2021-01-14T22:10:03.710" v="16410" actId="478"/>
          <ac:picMkLst>
            <pc:docMk/>
            <pc:sldMk cId="1252717324" sldId="308"/>
            <ac:picMk id="10" creationId="{F0CB069F-1F4C-460A-BF0E-FE06DDA9A758}"/>
          </ac:picMkLst>
        </pc:picChg>
        <pc:picChg chg="add del mod ord modCrop">
          <ac:chgData name="Angelo Putignano" userId="0a5ab7e62b08fd76" providerId="LiveId" clId="{87023BE1-9B6B-4B8B-A322-583C4C98DF7D}" dt="2021-01-14T22:23:29.365" v="16474" actId="478"/>
          <ac:picMkLst>
            <pc:docMk/>
            <pc:sldMk cId="1252717324" sldId="308"/>
            <ac:picMk id="12" creationId="{27FB60FA-79AC-4A0B-AC74-8D47F0F68D40}"/>
          </ac:picMkLst>
        </pc:picChg>
        <pc:picChg chg="add del mod ord modCrop">
          <ac:chgData name="Angelo Putignano" userId="0a5ab7e62b08fd76" providerId="LiveId" clId="{87023BE1-9B6B-4B8B-A322-583C4C98DF7D}" dt="2021-01-14T22:34:08.044" v="16586" actId="478"/>
          <ac:picMkLst>
            <pc:docMk/>
            <pc:sldMk cId="1252717324" sldId="308"/>
            <ac:picMk id="14" creationId="{7FB2F454-7826-407A-B0A8-6C66EA0DE7B7}"/>
          </ac:picMkLst>
        </pc:picChg>
        <pc:picChg chg="add del mod ord modCrop">
          <ac:chgData name="Angelo Putignano" userId="0a5ab7e62b08fd76" providerId="LiveId" clId="{87023BE1-9B6B-4B8B-A322-583C4C98DF7D}" dt="2021-01-14T22:57:47.022" v="16901" actId="478"/>
          <ac:picMkLst>
            <pc:docMk/>
            <pc:sldMk cId="1252717324" sldId="308"/>
            <ac:picMk id="16" creationId="{A246E967-59BF-4085-9A5F-BDED1E8125D6}"/>
          </ac:picMkLst>
        </pc:picChg>
        <pc:picChg chg="add mod ord modCrop">
          <ac:chgData name="Angelo Putignano" userId="0a5ab7e62b08fd76" providerId="LiveId" clId="{87023BE1-9B6B-4B8B-A322-583C4C98DF7D}" dt="2021-01-14T22:58:27.672" v="16910" actId="1440"/>
          <ac:picMkLst>
            <pc:docMk/>
            <pc:sldMk cId="1252717324" sldId="308"/>
            <ac:picMk id="18" creationId="{9D298853-27E5-42A5-B1EB-67028C81FD62}"/>
          </ac:picMkLst>
        </pc:picChg>
      </pc:sldChg>
      <pc:sldChg chg="addSp delSp modSp add mod">
        <pc:chgData name="Angelo Putignano" userId="0a5ab7e62b08fd76" providerId="LiveId" clId="{87023BE1-9B6B-4B8B-A322-583C4C98DF7D}" dt="2021-01-17T00:51:35.109" v="21446" actId="14100"/>
        <pc:sldMkLst>
          <pc:docMk/>
          <pc:sldMk cId="626697485" sldId="309"/>
        </pc:sldMkLst>
        <pc:spChg chg="mod">
          <ac:chgData name="Angelo Putignano" userId="0a5ab7e62b08fd76" providerId="LiveId" clId="{87023BE1-9B6B-4B8B-A322-583C4C98DF7D}" dt="2021-01-17T00:51:35.109" v="21446" actId="14100"/>
          <ac:spMkLst>
            <pc:docMk/>
            <pc:sldMk cId="626697485" sldId="309"/>
            <ac:spMk id="2" creationId="{9989A549-B7E3-4957-A5FA-04109EE249F8}"/>
          </ac:spMkLst>
        </pc:spChg>
        <pc:spChg chg="add del mod">
          <ac:chgData name="Angelo Putignano" userId="0a5ab7e62b08fd76" providerId="LiveId" clId="{87023BE1-9B6B-4B8B-A322-583C4C98DF7D}" dt="2021-01-14T22:57:25.989" v="16899" actId="478"/>
          <ac:spMkLst>
            <pc:docMk/>
            <pc:sldMk cId="626697485" sldId="309"/>
            <ac:spMk id="8" creationId="{4499504C-A03A-42B8-927C-A2A996152384}"/>
          </ac:spMkLst>
        </pc:spChg>
        <pc:spChg chg="add del mod">
          <ac:chgData name="Angelo Putignano" userId="0a5ab7e62b08fd76" providerId="LiveId" clId="{87023BE1-9B6B-4B8B-A322-583C4C98DF7D}" dt="2021-01-14T22:59:39.930" v="16918" actId="478"/>
          <ac:spMkLst>
            <pc:docMk/>
            <pc:sldMk cId="626697485" sldId="309"/>
            <ac:spMk id="12" creationId="{61F44AA3-9341-49B0-AFDD-1C966D2B3A85}"/>
          </ac:spMkLst>
        </pc:spChg>
        <pc:spChg chg="add del mod">
          <ac:chgData name="Angelo Putignano" userId="0a5ab7e62b08fd76" providerId="LiveId" clId="{87023BE1-9B6B-4B8B-A322-583C4C98DF7D}" dt="2021-01-14T22:59:07.801" v="16912" actId="478"/>
          <ac:spMkLst>
            <pc:docMk/>
            <pc:sldMk cId="626697485" sldId="309"/>
            <ac:spMk id="13" creationId="{4088E421-0AE0-4A1D-A6C6-9A26A92041EF}"/>
          </ac:spMkLst>
        </pc:spChg>
        <pc:spChg chg="add del mod">
          <ac:chgData name="Angelo Putignano" userId="0a5ab7e62b08fd76" providerId="LiveId" clId="{87023BE1-9B6B-4B8B-A322-583C4C98DF7D}" dt="2021-01-14T22:57:22.670" v="16898" actId="478"/>
          <ac:spMkLst>
            <pc:docMk/>
            <pc:sldMk cId="626697485" sldId="309"/>
            <ac:spMk id="14" creationId="{7AB5C824-D0F7-4EAF-80C6-B41896D1EEE4}"/>
          </ac:spMkLst>
        </pc:spChg>
        <pc:picChg chg="del">
          <ac:chgData name="Angelo Putignano" userId="0a5ab7e62b08fd76" providerId="LiveId" clId="{87023BE1-9B6B-4B8B-A322-583C4C98DF7D}" dt="2021-01-14T22:14:54.401" v="16454" actId="478"/>
          <ac:picMkLst>
            <pc:docMk/>
            <pc:sldMk cId="626697485" sldId="309"/>
            <ac:picMk id="4" creationId="{A2E5495C-87F2-42CF-BFBC-D9ACD493F783}"/>
          </ac:picMkLst>
        </pc:picChg>
        <pc:picChg chg="add del mod modCrop">
          <ac:chgData name="Angelo Putignano" userId="0a5ab7e62b08fd76" providerId="LiveId" clId="{87023BE1-9B6B-4B8B-A322-583C4C98DF7D}" dt="2021-01-14T22:34:42.054" v="16596" actId="478"/>
          <ac:picMkLst>
            <pc:docMk/>
            <pc:sldMk cId="626697485" sldId="309"/>
            <ac:picMk id="5" creationId="{D58D2204-2B2D-47E2-B254-8E291525163C}"/>
          </ac:picMkLst>
        </pc:picChg>
        <pc:picChg chg="del">
          <ac:chgData name="Angelo Putignano" userId="0a5ab7e62b08fd76" providerId="LiveId" clId="{87023BE1-9B6B-4B8B-A322-583C4C98DF7D}" dt="2021-01-14T22:14:52.897" v="16453" actId="478"/>
          <ac:picMkLst>
            <pc:docMk/>
            <pc:sldMk cId="626697485" sldId="309"/>
            <ac:picMk id="9" creationId="{0DAC28D3-DF15-4EB2-BBA3-FF6218987216}"/>
          </ac:picMkLst>
        </pc:picChg>
        <pc:picChg chg="add del mod modCrop">
          <ac:chgData name="Angelo Putignano" userId="0a5ab7e62b08fd76" providerId="LiveId" clId="{87023BE1-9B6B-4B8B-A322-583C4C98DF7D}" dt="2021-01-14T22:57:29.940" v="16900" actId="478"/>
          <ac:picMkLst>
            <pc:docMk/>
            <pc:sldMk cId="626697485" sldId="309"/>
            <ac:picMk id="11" creationId="{5D2FDDB0-A9BF-4AFF-9A85-B0A389440D02}"/>
          </ac:picMkLst>
        </pc:picChg>
        <pc:picChg chg="add mod modCrop">
          <ac:chgData name="Angelo Putignano" userId="0a5ab7e62b08fd76" providerId="LiveId" clId="{87023BE1-9B6B-4B8B-A322-583C4C98DF7D}" dt="2021-01-14T23:50:46.108" v="17662" actId="1076"/>
          <ac:picMkLst>
            <pc:docMk/>
            <pc:sldMk cId="626697485" sldId="309"/>
            <ac:picMk id="16" creationId="{C4F09EE7-6B64-4B53-A1E4-07F7CB66CB95}"/>
          </ac:picMkLst>
        </pc:picChg>
        <pc:cxnChg chg="add del mod">
          <ac:chgData name="Angelo Putignano" userId="0a5ab7e62b08fd76" providerId="LiveId" clId="{87023BE1-9B6B-4B8B-A322-583C4C98DF7D}" dt="2021-01-14T22:59:04.816" v="16911" actId="478"/>
          <ac:cxnSpMkLst>
            <pc:docMk/>
            <pc:sldMk cId="626697485" sldId="309"/>
            <ac:cxnSpMk id="7" creationId="{D7C55F7C-7C70-4B7B-A22B-5AD30FCFCB99}"/>
          </ac:cxnSpMkLst>
        </pc:cxnChg>
      </pc:sldChg>
      <pc:sldChg chg="addSp delSp modSp add mod ord">
        <pc:chgData name="Angelo Putignano" userId="0a5ab7e62b08fd76" providerId="LiveId" clId="{87023BE1-9B6B-4B8B-A322-583C4C98DF7D}" dt="2021-01-17T00:51:45.177" v="21447" actId="14100"/>
        <pc:sldMkLst>
          <pc:docMk/>
          <pc:sldMk cId="692670431" sldId="310"/>
        </pc:sldMkLst>
        <pc:spChg chg="mod">
          <ac:chgData name="Angelo Putignano" userId="0a5ab7e62b08fd76" providerId="LiveId" clId="{87023BE1-9B6B-4B8B-A322-583C4C98DF7D}" dt="2021-01-17T00:51:45.177" v="21447" actId="14100"/>
          <ac:spMkLst>
            <pc:docMk/>
            <pc:sldMk cId="692670431" sldId="310"/>
            <ac:spMk id="2" creationId="{9989A549-B7E3-4957-A5FA-04109EE249F8}"/>
          </ac:spMkLst>
        </pc:spChg>
        <pc:spChg chg="add mod">
          <ac:chgData name="Angelo Putignano" userId="0a5ab7e62b08fd76" providerId="LiveId" clId="{87023BE1-9B6B-4B8B-A322-583C4C98DF7D}" dt="2021-01-14T23:32:20.122" v="17279" actId="20577"/>
          <ac:spMkLst>
            <pc:docMk/>
            <pc:sldMk cId="692670431" sldId="310"/>
            <ac:spMk id="12" creationId="{05473102-7E10-475F-91DD-5FF42DF88DC5}"/>
          </ac:spMkLst>
        </pc:spChg>
        <pc:picChg chg="del">
          <ac:chgData name="Angelo Putignano" userId="0a5ab7e62b08fd76" providerId="LiveId" clId="{87023BE1-9B6B-4B8B-A322-583C4C98DF7D}" dt="2021-01-14T23:14:50.725" v="17045" actId="478"/>
          <ac:picMkLst>
            <pc:docMk/>
            <pc:sldMk cId="692670431" sldId="310"/>
            <ac:picMk id="4" creationId="{A2E5495C-87F2-42CF-BFBC-D9ACD493F783}"/>
          </ac:picMkLst>
        </pc:picChg>
        <pc:picChg chg="add del">
          <ac:chgData name="Angelo Putignano" userId="0a5ab7e62b08fd76" providerId="LiveId" clId="{87023BE1-9B6B-4B8B-A322-583C4C98DF7D}" dt="2021-01-14T23:16:00.115" v="17048" actId="478"/>
          <ac:picMkLst>
            <pc:docMk/>
            <pc:sldMk cId="692670431" sldId="310"/>
            <ac:picMk id="5" creationId="{83CA29D1-DF17-42FA-9E6E-FF86ADAF99E2}"/>
          </ac:picMkLst>
        </pc:picChg>
        <pc:picChg chg="add del mod modCrop">
          <ac:chgData name="Angelo Putignano" userId="0a5ab7e62b08fd76" providerId="LiveId" clId="{87023BE1-9B6B-4B8B-A322-583C4C98DF7D}" dt="2021-01-14T23:39:50.726" v="17338" actId="478"/>
          <ac:picMkLst>
            <pc:docMk/>
            <pc:sldMk cId="692670431" sldId="310"/>
            <ac:picMk id="7" creationId="{51664BEB-3230-43D8-9B0A-419CC4212CBA}"/>
          </ac:picMkLst>
        </pc:picChg>
        <pc:picChg chg="add mod modCrop">
          <ac:chgData name="Angelo Putignano" userId="0a5ab7e62b08fd76" providerId="LiveId" clId="{87023BE1-9B6B-4B8B-A322-583C4C98DF7D}" dt="2021-01-14T23:30:37.466" v="17074" actId="1076"/>
          <ac:picMkLst>
            <pc:docMk/>
            <pc:sldMk cId="692670431" sldId="310"/>
            <ac:picMk id="9" creationId="{A76E12EC-0519-4F0C-B5AA-832F6A599232}"/>
          </ac:picMkLst>
        </pc:picChg>
        <pc:picChg chg="add mod modCrop">
          <ac:chgData name="Angelo Putignano" userId="0a5ab7e62b08fd76" providerId="LiveId" clId="{87023BE1-9B6B-4B8B-A322-583C4C98DF7D}" dt="2021-01-14T23:30:35.369" v="17073" actId="1076"/>
          <ac:picMkLst>
            <pc:docMk/>
            <pc:sldMk cId="692670431" sldId="310"/>
            <ac:picMk id="11" creationId="{7D3B115F-9CA6-45FC-A4AC-EDAEA117D38E}"/>
          </ac:picMkLst>
        </pc:picChg>
        <pc:picChg chg="add mod modCrop">
          <ac:chgData name="Angelo Putignano" userId="0a5ab7e62b08fd76" providerId="LiveId" clId="{87023BE1-9B6B-4B8B-A322-583C4C98DF7D}" dt="2021-01-14T23:40:14.830" v="17347" actId="1440"/>
          <ac:picMkLst>
            <pc:docMk/>
            <pc:sldMk cId="692670431" sldId="310"/>
            <ac:picMk id="14" creationId="{B74EC33E-9C02-420E-9F14-619FBD3C45DA}"/>
          </ac:picMkLst>
        </pc:picChg>
        <pc:picChg chg="del">
          <ac:chgData name="Angelo Putignano" userId="0a5ab7e62b08fd76" providerId="LiveId" clId="{87023BE1-9B6B-4B8B-A322-583C4C98DF7D}" dt="2021-01-14T23:14:49.381" v="17044" actId="478"/>
          <ac:picMkLst>
            <pc:docMk/>
            <pc:sldMk cId="692670431" sldId="310"/>
            <ac:picMk id="18" creationId="{9D298853-27E5-42A5-B1EB-67028C81FD62}"/>
          </ac:picMkLst>
        </pc:picChg>
      </pc:sldChg>
      <pc:sldChg chg="addSp delSp modSp add mod">
        <pc:chgData name="Angelo Putignano" userId="0a5ab7e62b08fd76" providerId="LiveId" clId="{87023BE1-9B6B-4B8B-A322-583C4C98DF7D}" dt="2021-01-17T00:51:58.165" v="21449" actId="403"/>
        <pc:sldMkLst>
          <pc:docMk/>
          <pc:sldMk cId="3087520883" sldId="311"/>
        </pc:sldMkLst>
        <pc:spChg chg="mod">
          <ac:chgData name="Angelo Putignano" userId="0a5ab7e62b08fd76" providerId="LiveId" clId="{87023BE1-9B6B-4B8B-A322-583C4C98DF7D}" dt="2021-01-17T00:51:58.165" v="21449" actId="403"/>
          <ac:spMkLst>
            <pc:docMk/>
            <pc:sldMk cId="3087520883" sldId="311"/>
            <ac:spMk id="2" creationId="{9989A549-B7E3-4957-A5FA-04109EE249F8}"/>
          </ac:spMkLst>
        </pc:spChg>
        <pc:spChg chg="add del mod">
          <ac:chgData name="Angelo Putignano" userId="0a5ab7e62b08fd76" providerId="LiveId" clId="{87023BE1-9B6B-4B8B-A322-583C4C98DF7D}" dt="2021-01-14T23:40:21.218" v="17349" actId="478"/>
          <ac:spMkLst>
            <pc:docMk/>
            <pc:sldMk cId="3087520883" sldId="311"/>
            <ac:spMk id="5" creationId="{8F9C7081-D280-4715-A330-F7D024A3F6A9}"/>
          </ac:spMkLst>
        </pc:spChg>
        <pc:spChg chg="del">
          <ac:chgData name="Angelo Putignano" userId="0a5ab7e62b08fd76" providerId="LiveId" clId="{87023BE1-9B6B-4B8B-A322-583C4C98DF7D}" dt="2021-01-14T23:33:25.387" v="17282" actId="478"/>
          <ac:spMkLst>
            <pc:docMk/>
            <pc:sldMk cId="3087520883" sldId="311"/>
            <ac:spMk id="12" creationId="{05473102-7E10-475F-91DD-5FF42DF88DC5}"/>
          </ac:spMkLst>
        </pc:spChg>
        <pc:spChg chg="add mod">
          <ac:chgData name="Angelo Putignano" userId="0a5ab7e62b08fd76" providerId="LiveId" clId="{87023BE1-9B6B-4B8B-A322-583C4C98DF7D}" dt="2021-01-15T17:11:00.111" v="18340" actId="14100"/>
          <ac:spMkLst>
            <pc:docMk/>
            <pc:sldMk cId="3087520883" sldId="311"/>
            <ac:spMk id="14" creationId="{77084E89-4454-4B54-B355-44A1B438BCC8}"/>
          </ac:spMkLst>
        </pc:spChg>
        <pc:picChg chg="add del mod modCrop">
          <ac:chgData name="Angelo Putignano" userId="0a5ab7e62b08fd76" providerId="LiveId" clId="{87023BE1-9B6B-4B8B-A322-583C4C98DF7D}" dt="2021-01-14T23:40:19.831" v="17348" actId="478"/>
          <ac:picMkLst>
            <pc:docMk/>
            <pc:sldMk cId="3087520883" sldId="311"/>
            <ac:picMk id="4" creationId="{3A68049A-8B45-497A-A677-0EFC29455EE5}"/>
          </ac:picMkLst>
        </pc:picChg>
        <pc:picChg chg="del">
          <ac:chgData name="Angelo Putignano" userId="0a5ab7e62b08fd76" providerId="LiveId" clId="{87023BE1-9B6B-4B8B-A322-583C4C98DF7D}" dt="2021-01-14T23:33:28.060" v="17283" actId="478"/>
          <ac:picMkLst>
            <pc:docMk/>
            <pc:sldMk cId="3087520883" sldId="311"/>
            <ac:picMk id="7" creationId="{51664BEB-3230-43D8-9B0A-419CC4212CBA}"/>
          </ac:picMkLst>
        </pc:picChg>
        <pc:picChg chg="add mod modCrop">
          <ac:chgData name="Angelo Putignano" userId="0a5ab7e62b08fd76" providerId="LiveId" clId="{87023BE1-9B6B-4B8B-A322-583C4C98DF7D}" dt="2021-01-14T23:47:04.089" v="17611" actId="1076"/>
          <ac:picMkLst>
            <pc:docMk/>
            <pc:sldMk cId="3087520883" sldId="311"/>
            <ac:picMk id="8" creationId="{4D2DA956-68D8-40DA-9447-EF99A3E93DAB}"/>
          </ac:picMkLst>
        </pc:picChg>
        <pc:picChg chg="del">
          <ac:chgData name="Angelo Putignano" userId="0a5ab7e62b08fd76" providerId="LiveId" clId="{87023BE1-9B6B-4B8B-A322-583C4C98DF7D}" dt="2021-01-14T23:33:22.153" v="17281" actId="478"/>
          <ac:picMkLst>
            <pc:docMk/>
            <pc:sldMk cId="3087520883" sldId="311"/>
            <ac:picMk id="9" creationId="{A76E12EC-0519-4F0C-B5AA-832F6A599232}"/>
          </ac:picMkLst>
        </pc:picChg>
        <pc:picChg chg="del">
          <ac:chgData name="Angelo Putignano" userId="0a5ab7e62b08fd76" providerId="LiveId" clId="{87023BE1-9B6B-4B8B-A322-583C4C98DF7D}" dt="2021-01-14T23:33:29.464" v="17284" actId="478"/>
          <ac:picMkLst>
            <pc:docMk/>
            <pc:sldMk cId="3087520883" sldId="311"/>
            <ac:picMk id="11" creationId="{7D3B115F-9CA6-45FC-A4AC-EDAEA117D38E}"/>
          </ac:picMkLst>
        </pc:picChg>
        <pc:picChg chg="add mod modCrop">
          <ac:chgData name="Angelo Putignano" userId="0a5ab7e62b08fd76" providerId="LiveId" clId="{87023BE1-9B6B-4B8B-A322-583C4C98DF7D}" dt="2021-01-14T23:47:00.023" v="17610" actId="1076"/>
          <ac:picMkLst>
            <pc:docMk/>
            <pc:sldMk cId="3087520883" sldId="311"/>
            <ac:picMk id="13" creationId="{F1156BBA-0AF4-4F80-B87C-F9962DCE9E50}"/>
          </ac:picMkLst>
        </pc:picChg>
        <pc:picChg chg="add mod modCrop">
          <ac:chgData name="Angelo Putignano" userId="0a5ab7e62b08fd76" providerId="LiveId" clId="{87023BE1-9B6B-4B8B-A322-583C4C98DF7D}" dt="2021-01-15T17:07:35.282" v="18336" actId="14100"/>
          <ac:picMkLst>
            <pc:docMk/>
            <pc:sldMk cId="3087520883" sldId="311"/>
            <ac:picMk id="16" creationId="{E3DE5895-8A2B-4AB6-B518-86434A8C400C}"/>
          </ac:picMkLst>
        </pc:picChg>
        <pc:picChg chg="add mod modCrop">
          <ac:chgData name="Angelo Putignano" userId="0a5ab7e62b08fd76" providerId="LiveId" clId="{87023BE1-9B6B-4B8B-A322-583C4C98DF7D}" dt="2021-01-15T17:07:54.468" v="18337" actId="14100"/>
          <ac:picMkLst>
            <pc:docMk/>
            <pc:sldMk cId="3087520883" sldId="311"/>
            <ac:picMk id="18" creationId="{C780E81D-122A-4818-B963-7846411405C1}"/>
          </ac:picMkLst>
        </pc:picChg>
      </pc:sldChg>
      <pc:sldChg chg="addSp delSp modSp add mod">
        <pc:chgData name="Angelo Putignano" userId="0a5ab7e62b08fd76" providerId="LiveId" clId="{87023BE1-9B6B-4B8B-A322-583C4C98DF7D}" dt="2021-01-17T00:49:24.726" v="21428" actId="403"/>
        <pc:sldMkLst>
          <pc:docMk/>
          <pc:sldMk cId="1795120227" sldId="312"/>
        </pc:sldMkLst>
        <pc:spChg chg="mod">
          <ac:chgData name="Angelo Putignano" userId="0a5ab7e62b08fd76" providerId="LiveId" clId="{87023BE1-9B6B-4B8B-A322-583C4C98DF7D}" dt="2021-01-17T00:49:24.726" v="21428" actId="403"/>
          <ac:spMkLst>
            <pc:docMk/>
            <pc:sldMk cId="1795120227" sldId="312"/>
            <ac:spMk id="2" creationId="{9989A549-B7E3-4957-A5FA-04109EE249F8}"/>
          </ac:spMkLst>
        </pc:spChg>
        <pc:spChg chg="del">
          <ac:chgData name="Angelo Putignano" userId="0a5ab7e62b08fd76" providerId="LiveId" clId="{87023BE1-9B6B-4B8B-A322-583C4C98DF7D}" dt="2021-01-15T09:23:36.256" v="17671" actId="478"/>
          <ac:spMkLst>
            <pc:docMk/>
            <pc:sldMk cId="1795120227" sldId="312"/>
            <ac:spMk id="15" creationId="{C8130C90-7F09-469E-ACE7-43ADE922E398}"/>
          </ac:spMkLst>
        </pc:spChg>
        <pc:spChg chg="add mod">
          <ac:chgData name="Angelo Putignano" userId="0a5ab7e62b08fd76" providerId="LiveId" clId="{87023BE1-9B6B-4B8B-A322-583C4C98DF7D}" dt="2021-01-16T22:33:15.354" v="20427" actId="403"/>
          <ac:spMkLst>
            <pc:docMk/>
            <pc:sldMk cId="1795120227" sldId="312"/>
            <ac:spMk id="17" creationId="{B770F295-0298-439D-94DB-F6B53B4291E2}"/>
          </ac:spMkLst>
        </pc:spChg>
        <pc:spChg chg="add mod">
          <ac:chgData name="Angelo Putignano" userId="0a5ab7e62b08fd76" providerId="LiveId" clId="{87023BE1-9B6B-4B8B-A322-583C4C98DF7D}" dt="2021-01-16T22:33:46.074" v="20433" actId="1076"/>
          <ac:spMkLst>
            <pc:docMk/>
            <pc:sldMk cId="1795120227" sldId="312"/>
            <ac:spMk id="18" creationId="{B4807E07-BCFE-48D3-9B5F-AFF41B443232}"/>
          </ac:spMkLst>
        </pc:spChg>
        <pc:picChg chg="add mod modCrop">
          <ac:chgData name="Angelo Putignano" userId="0a5ab7e62b08fd76" providerId="LiveId" clId="{87023BE1-9B6B-4B8B-A322-583C4C98DF7D}" dt="2021-01-16T22:33:02.460" v="20424" actId="14100"/>
          <ac:picMkLst>
            <pc:docMk/>
            <pc:sldMk cId="1795120227" sldId="312"/>
            <ac:picMk id="4" creationId="{34FDA6EB-667A-482D-BF25-5FA2DC656D46}"/>
          </ac:picMkLst>
        </pc:picChg>
        <pc:picChg chg="del">
          <ac:chgData name="Angelo Putignano" userId="0a5ab7e62b08fd76" providerId="LiveId" clId="{87023BE1-9B6B-4B8B-A322-583C4C98DF7D}" dt="2021-01-15T09:23:30.968" v="17668" actId="478"/>
          <ac:picMkLst>
            <pc:docMk/>
            <pc:sldMk cId="1795120227" sldId="312"/>
            <ac:picMk id="4" creationId="{52DF5B12-277E-49F6-BE2A-A419AE1CAF1C}"/>
          </ac:picMkLst>
        </pc:picChg>
        <pc:picChg chg="add del mod modCrop">
          <ac:chgData name="Angelo Putignano" userId="0a5ab7e62b08fd76" providerId="LiveId" clId="{87023BE1-9B6B-4B8B-A322-583C4C98DF7D}" dt="2021-01-16T22:30:45.550" v="20404" actId="478"/>
          <ac:picMkLst>
            <pc:docMk/>
            <pc:sldMk cId="1795120227" sldId="312"/>
            <ac:picMk id="5" creationId="{D82DD2D6-0FB4-4067-9C23-556FDFE1EF83}"/>
          </ac:picMkLst>
        </pc:picChg>
        <pc:picChg chg="del">
          <ac:chgData name="Angelo Putignano" userId="0a5ab7e62b08fd76" providerId="LiveId" clId="{87023BE1-9B6B-4B8B-A322-583C4C98DF7D}" dt="2021-01-15T09:23:32.084" v="17669" actId="478"/>
          <ac:picMkLst>
            <pc:docMk/>
            <pc:sldMk cId="1795120227" sldId="312"/>
            <ac:picMk id="6" creationId="{1BD77AAE-379C-47A1-8088-8D01B86E3EC9}"/>
          </ac:picMkLst>
        </pc:picChg>
        <pc:picChg chg="add mod modCrop">
          <ac:chgData name="Angelo Putignano" userId="0a5ab7e62b08fd76" providerId="LiveId" clId="{87023BE1-9B6B-4B8B-A322-583C4C98DF7D}" dt="2021-01-16T22:32:59.413" v="20423" actId="14100"/>
          <ac:picMkLst>
            <pc:docMk/>
            <pc:sldMk cId="1795120227" sldId="312"/>
            <ac:picMk id="7" creationId="{5A21FD1E-277C-498E-9DD8-E496ACB489D9}"/>
          </ac:picMkLst>
        </pc:picChg>
        <pc:picChg chg="del">
          <ac:chgData name="Angelo Putignano" userId="0a5ab7e62b08fd76" providerId="LiveId" clId="{87023BE1-9B6B-4B8B-A322-583C4C98DF7D}" dt="2021-01-15T09:23:33.224" v="17670" actId="478"/>
          <ac:picMkLst>
            <pc:docMk/>
            <pc:sldMk cId="1795120227" sldId="312"/>
            <ac:picMk id="8" creationId="{8D1CFCFF-9847-4571-BBE2-16E5A7D093CA}"/>
          </ac:picMkLst>
        </pc:picChg>
        <pc:picChg chg="add del mod modCrop">
          <ac:chgData name="Angelo Putignano" userId="0a5ab7e62b08fd76" providerId="LiveId" clId="{87023BE1-9B6B-4B8B-A322-583C4C98DF7D}" dt="2021-01-15T09:28:21.666" v="17750" actId="478"/>
          <ac:picMkLst>
            <pc:docMk/>
            <pc:sldMk cId="1795120227" sldId="312"/>
            <ac:picMk id="9" creationId="{8638E040-905D-41FC-9307-6595D49903F9}"/>
          </ac:picMkLst>
        </pc:picChg>
        <pc:picChg chg="add del mod modCrop">
          <ac:chgData name="Angelo Putignano" userId="0a5ab7e62b08fd76" providerId="LiveId" clId="{87023BE1-9B6B-4B8B-A322-583C4C98DF7D}" dt="2021-01-15T10:13:37.726" v="17771" actId="478"/>
          <ac:picMkLst>
            <pc:docMk/>
            <pc:sldMk cId="1795120227" sldId="312"/>
            <ac:picMk id="11" creationId="{FDC333D2-87AC-4873-814F-CB74C5022A6F}"/>
          </ac:picMkLst>
        </pc:picChg>
        <pc:picChg chg="add del mod modCrop">
          <ac:chgData name="Angelo Putignano" userId="0a5ab7e62b08fd76" providerId="LiveId" clId="{87023BE1-9B6B-4B8B-A322-583C4C98DF7D}" dt="2021-01-15T10:35:13.307" v="18268" actId="478"/>
          <ac:picMkLst>
            <pc:docMk/>
            <pc:sldMk cId="1795120227" sldId="312"/>
            <ac:picMk id="13" creationId="{A753A91E-773D-4926-921A-0FB843ACA43A}"/>
          </ac:picMkLst>
        </pc:picChg>
        <pc:picChg chg="add del mod modCrop">
          <ac:chgData name="Angelo Putignano" userId="0a5ab7e62b08fd76" providerId="LiveId" clId="{87023BE1-9B6B-4B8B-A322-583C4C98DF7D}" dt="2021-01-16T22:30:47.159" v="20405" actId="478"/>
          <ac:picMkLst>
            <pc:docMk/>
            <pc:sldMk cId="1795120227" sldId="312"/>
            <ac:picMk id="16" creationId="{697594C6-9ACB-40B9-8706-E7C121CC0284}"/>
          </ac:picMkLst>
        </pc:picChg>
      </pc:sldChg>
      <pc:sldChg chg="addSp delSp modSp add mod">
        <pc:chgData name="Angelo Putignano" userId="0a5ab7e62b08fd76" providerId="LiveId" clId="{87023BE1-9B6B-4B8B-A322-583C4C98DF7D}" dt="2021-01-17T00:49:33.312" v="21430" actId="403"/>
        <pc:sldMkLst>
          <pc:docMk/>
          <pc:sldMk cId="2044831655" sldId="313"/>
        </pc:sldMkLst>
        <pc:spChg chg="mod">
          <ac:chgData name="Angelo Putignano" userId="0a5ab7e62b08fd76" providerId="LiveId" clId="{87023BE1-9B6B-4B8B-A322-583C4C98DF7D}" dt="2021-01-17T00:49:33.312" v="21430" actId="403"/>
          <ac:spMkLst>
            <pc:docMk/>
            <pc:sldMk cId="2044831655" sldId="313"/>
            <ac:spMk id="2" creationId="{9989A549-B7E3-4957-A5FA-04109EE249F8}"/>
          </ac:spMkLst>
        </pc:spChg>
        <pc:spChg chg="add del mod">
          <ac:chgData name="Angelo Putignano" userId="0a5ab7e62b08fd76" providerId="LiveId" clId="{87023BE1-9B6B-4B8B-A322-583C4C98DF7D}" dt="2021-01-15T10:33:42.776" v="18248" actId="478"/>
          <ac:spMkLst>
            <pc:docMk/>
            <pc:sldMk cId="2044831655" sldId="313"/>
            <ac:spMk id="6" creationId="{B9B03E0B-DD9A-46D2-89BD-CD8AFF32FC19}"/>
          </ac:spMkLst>
        </pc:spChg>
        <pc:spChg chg="add mod">
          <ac:chgData name="Angelo Putignano" userId="0a5ab7e62b08fd76" providerId="LiveId" clId="{87023BE1-9B6B-4B8B-A322-583C4C98DF7D}" dt="2021-01-16T22:45:06.120" v="20774" actId="123"/>
          <ac:spMkLst>
            <pc:docMk/>
            <pc:sldMk cId="2044831655" sldId="313"/>
            <ac:spMk id="7" creationId="{D1818F25-F929-49E0-948C-BAB95CFF2BCF}"/>
          </ac:spMkLst>
        </pc:spChg>
        <pc:picChg chg="add mod modCrop">
          <ac:chgData name="Angelo Putignano" userId="0a5ab7e62b08fd76" providerId="LiveId" clId="{87023BE1-9B6B-4B8B-A322-583C4C98DF7D}" dt="2021-01-16T22:42:00.097" v="20478" actId="14100"/>
          <ac:picMkLst>
            <pc:docMk/>
            <pc:sldMk cId="2044831655" sldId="313"/>
            <ac:picMk id="4" creationId="{5DD8B1FF-0A1A-4163-844D-5D594BDC0160}"/>
          </ac:picMkLst>
        </pc:picChg>
        <pc:picChg chg="add del mod modCrop">
          <ac:chgData name="Angelo Putignano" userId="0a5ab7e62b08fd76" providerId="LiveId" clId="{87023BE1-9B6B-4B8B-A322-583C4C98DF7D}" dt="2021-01-15T10:33:42.776" v="18248" actId="478"/>
          <ac:picMkLst>
            <pc:docMk/>
            <pc:sldMk cId="2044831655" sldId="313"/>
            <ac:picMk id="4" creationId="{65C54607-3DE4-4BD1-B444-D00B36B4197B}"/>
          </ac:picMkLst>
        </pc:picChg>
        <pc:picChg chg="del">
          <ac:chgData name="Angelo Putignano" userId="0a5ab7e62b08fd76" providerId="LiveId" clId="{87023BE1-9B6B-4B8B-A322-583C4C98DF7D}" dt="2021-01-15T09:29:37.629" v="17764" actId="478"/>
          <ac:picMkLst>
            <pc:docMk/>
            <pc:sldMk cId="2044831655" sldId="313"/>
            <ac:picMk id="5" creationId="{D82DD2D6-0FB4-4067-9C23-556FDFE1EF83}"/>
          </ac:picMkLst>
        </pc:picChg>
        <pc:picChg chg="add mod modCrop">
          <ac:chgData name="Angelo Putignano" userId="0a5ab7e62b08fd76" providerId="LiveId" clId="{87023BE1-9B6B-4B8B-A322-583C4C98DF7D}" dt="2021-01-16T22:41:41.830" v="20475" actId="14100"/>
          <ac:picMkLst>
            <pc:docMk/>
            <pc:sldMk cId="2044831655" sldId="313"/>
            <ac:picMk id="6" creationId="{0B80530E-A526-4DC1-BA2E-3E750F2D3526}"/>
          </ac:picMkLst>
        </pc:picChg>
        <pc:picChg chg="add del mod">
          <ac:chgData name="Angelo Putignano" userId="0a5ab7e62b08fd76" providerId="LiveId" clId="{87023BE1-9B6B-4B8B-A322-583C4C98DF7D}" dt="2021-01-15T10:17:33.062" v="17808" actId="478"/>
          <ac:picMkLst>
            <pc:docMk/>
            <pc:sldMk cId="2044831655" sldId="313"/>
            <ac:picMk id="7" creationId="{BA63FF71-4B83-4498-91AE-E29802B21C27}"/>
          </ac:picMkLst>
        </pc:picChg>
        <pc:picChg chg="add del mod">
          <ac:chgData name="Angelo Putignano" userId="0a5ab7e62b08fd76" providerId="LiveId" clId="{87023BE1-9B6B-4B8B-A322-583C4C98DF7D}" dt="2021-01-15T10:17:34.265" v="17809" actId="478"/>
          <ac:picMkLst>
            <pc:docMk/>
            <pc:sldMk cId="2044831655" sldId="313"/>
            <ac:picMk id="8" creationId="{EB989324-85B7-4A77-BF57-EA68AB413E9D}"/>
          </ac:picMkLst>
        </pc:picChg>
        <pc:picChg chg="add del mod">
          <ac:chgData name="Angelo Putignano" userId="0a5ab7e62b08fd76" providerId="LiveId" clId="{87023BE1-9B6B-4B8B-A322-583C4C98DF7D}" dt="2021-01-15T10:17:35.487" v="17810" actId="478"/>
          <ac:picMkLst>
            <pc:docMk/>
            <pc:sldMk cId="2044831655" sldId="313"/>
            <ac:picMk id="9" creationId="{41932A4F-E204-4307-88D9-AFECB1556A68}"/>
          </ac:picMkLst>
        </pc:picChg>
        <pc:picChg chg="add del mod">
          <ac:chgData name="Angelo Putignano" userId="0a5ab7e62b08fd76" providerId="LiveId" clId="{87023BE1-9B6B-4B8B-A322-583C4C98DF7D}" dt="2021-01-15T10:17:31.218" v="17807" actId="478"/>
          <ac:picMkLst>
            <pc:docMk/>
            <pc:sldMk cId="2044831655" sldId="313"/>
            <ac:picMk id="10" creationId="{EE35930A-B9AD-41C1-A1BC-D07A2A35BFC0}"/>
          </ac:picMkLst>
        </pc:picChg>
        <pc:picChg chg="del">
          <ac:chgData name="Angelo Putignano" userId="0a5ab7e62b08fd76" providerId="LiveId" clId="{87023BE1-9B6B-4B8B-A322-583C4C98DF7D}" dt="2021-01-15T09:29:39.348" v="17765" actId="478"/>
          <ac:picMkLst>
            <pc:docMk/>
            <pc:sldMk cId="2044831655" sldId="313"/>
            <ac:picMk id="11" creationId="{FDC333D2-87AC-4873-814F-CB74C5022A6F}"/>
          </ac:picMkLst>
        </pc:picChg>
        <pc:picChg chg="add del mod modCrop">
          <ac:chgData name="Angelo Putignano" userId="0a5ab7e62b08fd76" providerId="LiveId" clId="{87023BE1-9B6B-4B8B-A322-583C4C98DF7D}" dt="2021-01-15T10:33:42.776" v="18248" actId="478"/>
          <ac:picMkLst>
            <pc:docMk/>
            <pc:sldMk cId="2044831655" sldId="313"/>
            <ac:picMk id="12" creationId="{B41B266F-11D9-44AB-B999-83517FD0A4A4}"/>
          </ac:picMkLst>
        </pc:picChg>
        <pc:picChg chg="add del mod modCrop">
          <ac:chgData name="Angelo Putignano" userId="0a5ab7e62b08fd76" providerId="LiveId" clId="{87023BE1-9B6B-4B8B-A322-583C4C98DF7D}" dt="2021-01-15T10:33:42.776" v="18248" actId="478"/>
          <ac:picMkLst>
            <pc:docMk/>
            <pc:sldMk cId="2044831655" sldId="313"/>
            <ac:picMk id="13" creationId="{F61E02E1-6D38-4351-907F-913DD5CD7A64}"/>
          </ac:picMkLst>
        </pc:picChg>
        <pc:picChg chg="add del mod modCrop">
          <ac:chgData name="Angelo Putignano" userId="0a5ab7e62b08fd76" providerId="LiveId" clId="{87023BE1-9B6B-4B8B-A322-583C4C98DF7D}" dt="2021-01-15T10:33:42.776" v="18248" actId="478"/>
          <ac:picMkLst>
            <pc:docMk/>
            <pc:sldMk cId="2044831655" sldId="313"/>
            <ac:picMk id="14" creationId="{CAA1999C-5151-464E-9524-890A6D530F08}"/>
          </ac:picMkLst>
        </pc:picChg>
        <pc:picChg chg="add del mod modCrop">
          <ac:chgData name="Angelo Putignano" userId="0a5ab7e62b08fd76" providerId="LiveId" clId="{87023BE1-9B6B-4B8B-A322-583C4C98DF7D}" dt="2021-01-15T10:33:42.776" v="18248" actId="478"/>
          <ac:picMkLst>
            <pc:docMk/>
            <pc:sldMk cId="2044831655" sldId="313"/>
            <ac:picMk id="15" creationId="{829E98E7-F501-4835-8639-3E88483D9DB8}"/>
          </ac:picMkLst>
        </pc:picChg>
      </pc:sldChg>
      <pc:sldChg chg="addSp delSp modSp add mod">
        <pc:chgData name="Angelo Putignano" userId="0a5ab7e62b08fd76" providerId="LiveId" clId="{87023BE1-9B6B-4B8B-A322-583C4C98DF7D}" dt="2021-01-17T00:49:29.336" v="21429" actId="403"/>
        <pc:sldMkLst>
          <pc:docMk/>
          <pc:sldMk cId="4284210199" sldId="314"/>
        </pc:sldMkLst>
        <pc:spChg chg="mod">
          <ac:chgData name="Angelo Putignano" userId="0a5ab7e62b08fd76" providerId="LiveId" clId="{87023BE1-9B6B-4B8B-A322-583C4C98DF7D}" dt="2021-01-17T00:49:29.336" v="21429" actId="403"/>
          <ac:spMkLst>
            <pc:docMk/>
            <pc:sldMk cId="4284210199" sldId="314"/>
            <ac:spMk id="2" creationId="{9989A549-B7E3-4957-A5FA-04109EE249F8}"/>
          </ac:spMkLst>
        </pc:spChg>
        <pc:spChg chg="add del mod">
          <ac:chgData name="Angelo Putignano" userId="0a5ab7e62b08fd76" providerId="LiveId" clId="{87023BE1-9B6B-4B8B-A322-583C4C98DF7D}" dt="2021-01-16T22:30:22.567" v="20402" actId="478"/>
          <ac:spMkLst>
            <pc:docMk/>
            <pc:sldMk cId="4284210199" sldId="314"/>
            <ac:spMk id="3" creationId="{78B26B63-B0AB-4778-B768-CA5307AF647B}"/>
          </ac:spMkLst>
        </pc:spChg>
        <pc:picChg chg="del">
          <ac:chgData name="Angelo Putignano" userId="0a5ab7e62b08fd76" providerId="LiveId" clId="{87023BE1-9B6B-4B8B-A322-583C4C98DF7D}" dt="2021-01-15T10:30:03.077" v="17983" actId="478"/>
          <ac:picMkLst>
            <pc:docMk/>
            <pc:sldMk cId="4284210199" sldId="314"/>
            <ac:picMk id="5" creationId="{D82DD2D6-0FB4-4067-9C23-556FDFE1EF83}"/>
          </ac:picMkLst>
        </pc:picChg>
        <pc:picChg chg="add mod modCrop">
          <ac:chgData name="Angelo Putignano" userId="0a5ab7e62b08fd76" providerId="LiveId" clId="{87023BE1-9B6B-4B8B-A322-583C4C98DF7D}" dt="2021-01-16T22:35:32.155" v="20441" actId="14100"/>
          <ac:picMkLst>
            <pc:docMk/>
            <pc:sldMk cId="4284210199" sldId="314"/>
            <ac:picMk id="5" creationId="{F76AA886-30A1-44D0-A2A1-539F1CA3986C}"/>
          </ac:picMkLst>
        </pc:picChg>
        <pc:picChg chg="add del mod modCrop">
          <ac:chgData name="Angelo Putignano" userId="0a5ab7e62b08fd76" providerId="LiveId" clId="{87023BE1-9B6B-4B8B-A322-583C4C98DF7D}" dt="2021-01-16T22:30:34.246" v="20403" actId="478"/>
          <ac:picMkLst>
            <pc:docMk/>
            <pc:sldMk cId="4284210199" sldId="314"/>
            <ac:picMk id="6" creationId="{AF1F9BCC-5F1F-4509-8D54-C96DA5B8228D}"/>
          </ac:picMkLst>
        </pc:picChg>
        <pc:picChg chg="add del mod modCrop">
          <ac:chgData name="Angelo Putignano" userId="0a5ab7e62b08fd76" providerId="LiveId" clId="{87023BE1-9B6B-4B8B-A322-583C4C98DF7D}" dt="2021-01-16T22:37:08.255" v="20451" actId="478"/>
          <ac:picMkLst>
            <pc:docMk/>
            <pc:sldMk cId="4284210199" sldId="314"/>
            <ac:picMk id="8" creationId="{7656BE7D-1266-4764-B478-8A34A2FEB1DC}"/>
          </ac:picMkLst>
        </pc:picChg>
        <pc:picChg chg="add mod modCrop">
          <ac:chgData name="Angelo Putignano" userId="0a5ab7e62b08fd76" providerId="LiveId" clId="{87023BE1-9B6B-4B8B-A322-583C4C98DF7D}" dt="2021-01-16T22:37:38.482" v="20457" actId="1440"/>
          <ac:picMkLst>
            <pc:docMk/>
            <pc:sldMk cId="4284210199" sldId="314"/>
            <ac:picMk id="10" creationId="{79C3081C-45C6-418D-AA65-A67B18C3B819}"/>
          </ac:picMkLst>
        </pc:picChg>
        <pc:picChg chg="del mod">
          <ac:chgData name="Angelo Putignano" userId="0a5ab7e62b08fd76" providerId="LiveId" clId="{87023BE1-9B6B-4B8B-A322-583C4C98DF7D}" dt="2021-01-15T10:34:06.790" v="18254" actId="478"/>
          <ac:picMkLst>
            <pc:docMk/>
            <pc:sldMk cId="4284210199" sldId="314"/>
            <ac:picMk id="13" creationId="{A753A91E-773D-4926-921A-0FB843ACA43A}"/>
          </ac:picMkLst>
        </pc:picChg>
      </pc:sldChg>
      <pc:sldChg chg="modSp add mod ord">
        <pc:chgData name="Angelo Putignano" userId="0a5ab7e62b08fd76" providerId="LiveId" clId="{87023BE1-9B6B-4B8B-A322-583C4C98DF7D}" dt="2021-01-15T17:11:22.064" v="18371" actId="20577"/>
        <pc:sldMkLst>
          <pc:docMk/>
          <pc:sldMk cId="3194629228" sldId="315"/>
        </pc:sldMkLst>
        <pc:spChg chg="mod">
          <ac:chgData name="Angelo Putignano" userId="0a5ab7e62b08fd76" providerId="LiveId" clId="{87023BE1-9B6B-4B8B-A322-583C4C98DF7D}" dt="2021-01-15T17:11:22.064" v="18371" actId="20577"/>
          <ac:spMkLst>
            <pc:docMk/>
            <pc:sldMk cId="3194629228" sldId="315"/>
            <ac:spMk id="2" creationId="{E7895CC1-4B12-4ECF-808A-2A13CFD6B252}"/>
          </ac:spMkLst>
        </pc:spChg>
      </pc:sldChg>
      <pc:sldChg chg="addSp delSp modSp add mod ord">
        <pc:chgData name="Angelo Putignano" userId="0a5ab7e62b08fd76" providerId="LiveId" clId="{87023BE1-9B6B-4B8B-A322-583C4C98DF7D}" dt="2021-01-17T00:52:13.698" v="21450" actId="403"/>
        <pc:sldMkLst>
          <pc:docMk/>
          <pc:sldMk cId="2469094069" sldId="316"/>
        </pc:sldMkLst>
        <pc:spChg chg="mod">
          <ac:chgData name="Angelo Putignano" userId="0a5ab7e62b08fd76" providerId="LiveId" clId="{87023BE1-9B6B-4B8B-A322-583C4C98DF7D}" dt="2021-01-17T00:52:13.698" v="21450" actId="403"/>
          <ac:spMkLst>
            <pc:docMk/>
            <pc:sldMk cId="2469094069" sldId="316"/>
            <ac:spMk id="2" creationId="{9989A549-B7E3-4957-A5FA-04109EE249F8}"/>
          </ac:spMkLst>
        </pc:spChg>
        <pc:spChg chg="del">
          <ac:chgData name="Angelo Putignano" userId="0a5ab7e62b08fd76" providerId="LiveId" clId="{87023BE1-9B6B-4B8B-A322-583C4C98DF7D}" dt="2021-01-15T17:11:36.929" v="18378" actId="478"/>
          <ac:spMkLst>
            <pc:docMk/>
            <pc:sldMk cId="2469094069" sldId="316"/>
            <ac:spMk id="12" creationId="{05473102-7E10-475F-91DD-5FF42DF88DC5}"/>
          </ac:spMkLst>
        </pc:spChg>
        <pc:picChg chg="add mod modCrop">
          <ac:chgData name="Angelo Putignano" userId="0a5ab7e62b08fd76" providerId="LiveId" clId="{87023BE1-9B6B-4B8B-A322-583C4C98DF7D}" dt="2021-01-17T00:29:56.341" v="21306" actId="1076"/>
          <ac:picMkLst>
            <pc:docMk/>
            <pc:sldMk cId="2469094069" sldId="316"/>
            <ac:picMk id="4" creationId="{A0EA5ECC-C772-47AE-9E95-6CD98523433C}"/>
          </ac:picMkLst>
        </pc:picChg>
        <pc:picChg chg="add mod modCrop">
          <ac:chgData name="Angelo Putignano" userId="0a5ab7e62b08fd76" providerId="LiveId" clId="{87023BE1-9B6B-4B8B-A322-583C4C98DF7D}" dt="2021-01-17T00:29:58.502" v="21307" actId="1076"/>
          <ac:picMkLst>
            <pc:docMk/>
            <pc:sldMk cId="2469094069" sldId="316"/>
            <ac:picMk id="6" creationId="{B47BAECE-52FF-4227-9AA8-34F110B4730D}"/>
          </ac:picMkLst>
        </pc:picChg>
        <pc:picChg chg="del">
          <ac:chgData name="Angelo Putignano" userId="0a5ab7e62b08fd76" providerId="LiveId" clId="{87023BE1-9B6B-4B8B-A322-583C4C98DF7D}" dt="2021-01-15T17:11:32.347" v="18376" actId="478"/>
          <ac:picMkLst>
            <pc:docMk/>
            <pc:sldMk cId="2469094069" sldId="316"/>
            <ac:picMk id="9" creationId="{A76E12EC-0519-4F0C-B5AA-832F6A599232}"/>
          </ac:picMkLst>
        </pc:picChg>
        <pc:picChg chg="del">
          <ac:chgData name="Angelo Putignano" userId="0a5ab7e62b08fd76" providerId="LiveId" clId="{87023BE1-9B6B-4B8B-A322-583C4C98DF7D}" dt="2021-01-15T17:11:33.663" v="18377" actId="478"/>
          <ac:picMkLst>
            <pc:docMk/>
            <pc:sldMk cId="2469094069" sldId="316"/>
            <ac:picMk id="11" creationId="{7D3B115F-9CA6-45FC-A4AC-EDAEA117D38E}"/>
          </ac:picMkLst>
        </pc:picChg>
        <pc:picChg chg="del">
          <ac:chgData name="Angelo Putignano" userId="0a5ab7e62b08fd76" providerId="LiveId" clId="{87023BE1-9B6B-4B8B-A322-583C4C98DF7D}" dt="2021-01-15T17:11:31.226" v="18375" actId="478"/>
          <ac:picMkLst>
            <pc:docMk/>
            <pc:sldMk cId="2469094069" sldId="316"/>
            <ac:picMk id="14" creationId="{B74EC33E-9C02-420E-9F14-619FBD3C45DA}"/>
          </ac:picMkLst>
        </pc:picChg>
      </pc:sldChg>
      <pc:sldChg chg="addSp delSp modSp add mod">
        <pc:chgData name="Angelo Putignano" userId="0a5ab7e62b08fd76" providerId="LiveId" clId="{87023BE1-9B6B-4B8B-A322-583C4C98DF7D}" dt="2021-01-17T00:52:16.856" v="21451" actId="403"/>
        <pc:sldMkLst>
          <pc:docMk/>
          <pc:sldMk cId="1210724567" sldId="317"/>
        </pc:sldMkLst>
        <pc:spChg chg="mod">
          <ac:chgData name="Angelo Putignano" userId="0a5ab7e62b08fd76" providerId="LiveId" clId="{87023BE1-9B6B-4B8B-A322-583C4C98DF7D}" dt="2021-01-17T00:52:16.856" v="21451" actId="403"/>
          <ac:spMkLst>
            <pc:docMk/>
            <pc:sldMk cId="1210724567" sldId="317"/>
            <ac:spMk id="2" creationId="{9989A549-B7E3-4957-A5FA-04109EE249F8}"/>
          </ac:spMkLst>
        </pc:spChg>
        <pc:spChg chg="add mod">
          <ac:chgData name="Angelo Putignano" userId="0a5ab7e62b08fd76" providerId="LiveId" clId="{87023BE1-9B6B-4B8B-A322-583C4C98DF7D}" dt="2021-01-15T22:56:31.666" v="18504" actId="1076"/>
          <ac:spMkLst>
            <pc:docMk/>
            <pc:sldMk cId="1210724567" sldId="317"/>
            <ac:spMk id="11" creationId="{73DF243A-2707-4B68-8301-8661DA258369}"/>
          </ac:spMkLst>
        </pc:spChg>
        <pc:spChg chg="add mod">
          <ac:chgData name="Angelo Putignano" userId="0a5ab7e62b08fd76" providerId="LiveId" clId="{87023BE1-9B6B-4B8B-A322-583C4C98DF7D}" dt="2021-01-15T22:59:52.991" v="18542" actId="20577"/>
          <ac:spMkLst>
            <pc:docMk/>
            <pc:sldMk cId="1210724567" sldId="317"/>
            <ac:spMk id="16" creationId="{ED59A01D-DF66-4787-8C1F-BA7DC06E696D}"/>
          </ac:spMkLst>
        </pc:spChg>
        <pc:spChg chg="add mod">
          <ac:chgData name="Angelo Putignano" userId="0a5ab7e62b08fd76" providerId="LiveId" clId="{87023BE1-9B6B-4B8B-A322-583C4C98DF7D}" dt="2021-01-15T23:02:09.255" v="18569" actId="20577"/>
          <ac:spMkLst>
            <pc:docMk/>
            <pc:sldMk cId="1210724567" sldId="317"/>
            <ac:spMk id="21" creationId="{7DCF9906-62C6-49DC-8AA6-1BEE95BE83D2}"/>
          </ac:spMkLst>
        </pc:spChg>
        <pc:spChg chg="add mod">
          <ac:chgData name="Angelo Putignano" userId="0a5ab7e62b08fd76" providerId="LiveId" clId="{87023BE1-9B6B-4B8B-A322-583C4C98DF7D}" dt="2021-01-15T23:04:19.447" v="18763" actId="123"/>
          <ac:spMkLst>
            <pc:docMk/>
            <pc:sldMk cId="1210724567" sldId="317"/>
            <ac:spMk id="24" creationId="{D04C7ED7-ADD1-4014-B7E3-0B1E71645F0D}"/>
          </ac:spMkLst>
        </pc:spChg>
        <pc:picChg chg="del">
          <ac:chgData name="Angelo Putignano" userId="0a5ab7e62b08fd76" providerId="LiveId" clId="{87023BE1-9B6B-4B8B-A322-583C4C98DF7D}" dt="2021-01-15T22:52:04.519" v="18442" actId="478"/>
          <ac:picMkLst>
            <pc:docMk/>
            <pc:sldMk cId="1210724567" sldId="317"/>
            <ac:picMk id="4" creationId="{A0EA5ECC-C772-47AE-9E95-6CD98523433C}"/>
          </ac:picMkLst>
        </pc:picChg>
        <pc:picChg chg="add del mod modCrop">
          <ac:chgData name="Angelo Putignano" userId="0a5ab7e62b08fd76" providerId="LiveId" clId="{87023BE1-9B6B-4B8B-A322-583C4C98DF7D}" dt="2021-01-15T22:53:36.976" v="18453" actId="478"/>
          <ac:picMkLst>
            <pc:docMk/>
            <pc:sldMk cId="1210724567" sldId="317"/>
            <ac:picMk id="5" creationId="{28AD7A98-72FC-439F-B1A2-E8958BF31EC6}"/>
          </ac:picMkLst>
        </pc:picChg>
        <pc:picChg chg="del">
          <ac:chgData name="Angelo Putignano" userId="0a5ab7e62b08fd76" providerId="LiveId" clId="{87023BE1-9B6B-4B8B-A322-583C4C98DF7D}" dt="2021-01-15T22:52:02.969" v="18441" actId="478"/>
          <ac:picMkLst>
            <pc:docMk/>
            <pc:sldMk cId="1210724567" sldId="317"/>
            <ac:picMk id="6" creationId="{B47BAECE-52FF-4227-9AA8-34F110B4730D}"/>
          </ac:picMkLst>
        </pc:picChg>
        <pc:picChg chg="add del mod modCrop">
          <ac:chgData name="Angelo Putignano" userId="0a5ab7e62b08fd76" providerId="LiveId" clId="{87023BE1-9B6B-4B8B-A322-583C4C98DF7D}" dt="2021-01-15T22:58:31.369" v="18516" actId="478"/>
          <ac:picMkLst>
            <pc:docMk/>
            <pc:sldMk cId="1210724567" sldId="317"/>
            <ac:picMk id="8" creationId="{112B4DD3-9E13-4F36-8DB3-5712855297FF}"/>
          </ac:picMkLst>
        </pc:picChg>
        <pc:picChg chg="add mod modCrop">
          <ac:chgData name="Angelo Putignano" userId="0a5ab7e62b08fd76" providerId="LiveId" clId="{87023BE1-9B6B-4B8B-A322-583C4C98DF7D}" dt="2021-01-15T23:02:59.773" v="18582" actId="1076"/>
          <ac:picMkLst>
            <pc:docMk/>
            <pc:sldMk cId="1210724567" sldId="317"/>
            <ac:picMk id="10" creationId="{1B68E293-23F9-48C8-A9EF-C1AE6E1C109F}"/>
          </ac:picMkLst>
        </pc:picChg>
        <pc:picChg chg="add mod modCrop">
          <ac:chgData name="Angelo Putignano" userId="0a5ab7e62b08fd76" providerId="LiveId" clId="{87023BE1-9B6B-4B8B-A322-583C4C98DF7D}" dt="2021-01-15T22:59:35.619" v="18529" actId="1076"/>
          <ac:picMkLst>
            <pc:docMk/>
            <pc:sldMk cId="1210724567" sldId="317"/>
            <ac:picMk id="13" creationId="{5722578E-2A18-41D0-A42C-CA2142320A53}"/>
          </ac:picMkLst>
        </pc:picChg>
        <pc:picChg chg="add mod modCrop">
          <ac:chgData name="Angelo Putignano" userId="0a5ab7e62b08fd76" providerId="LiveId" clId="{87023BE1-9B6B-4B8B-A322-583C4C98DF7D}" dt="2021-01-15T22:59:14.222" v="18525" actId="1076"/>
          <ac:picMkLst>
            <pc:docMk/>
            <pc:sldMk cId="1210724567" sldId="317"/>
            <ac:picMk id="15" creationId="{2F4732DB-A3F1-44C5-8A47-E7623FABD01C}"/>
          </ac:picMkLst>
        </pc:picChg>
        <pc:picChg chg="add mod modCrop">
          <ac:chgData name="Angelo Putignano" userId="0a5ab7e62b08fd76" providerId="LiveId" clId="{87023BE1-9B6B-4B8B-A322-583C4C98DF7D}" dt="2021-01-15T23:02:55.555" v="18581" actId="1076"/>
          <ac:picMkLst>
            <pc:docMk/>
            <pc:sldMk cId="1210724567" sldId="317"/>
            <ac:picMk id="18" creationId="{71349581-76E7-4B30-9144-C78C52A9DBC0}"/>
          </ac:picMkLst>
        </pc:picChg>
        <pc:picChg chg="add mod modCrop">
          <ac:chgData name="Angelo Putignano" userId="0a5ab7e62b08fd76" providerId="LiveId" clId="{87023BE1-9B6B-4B8B-A322-583C4C98DF7D}" dt="2021-01-15T23:01:52.408" v="18564" actId="1076"/>
          <ac:picMkLst>
            <pc:docMk/>
            <pc:sldMk cId="1210724567" sldId="317"/>
            <ac:picMk id="20" creationId="{34A4F87E-AE83-47F2-8C84-FFD23E8F8BED}"/>
          </ac:picMkLst>
        </pc:picChg>
        <pc:picChg chg="add mod modCrop">
          <ac:chgData name="Angelo Putignano" userId="0a5ab7e62b08fd76" providerId="LiveId" clId="{87023BE1-9B6B-4B8B-A322-583C4C98DF7D}" dt="2021-01-15T23:02:52.647" v="18580" actId="1076"/>
          <ac:picMkLst>
            <pc:docMk/>
            <pc:sldMk cId="1210724567" sldId="317"/>
            <ac:picMk id="23" creationId="{A4AA81D3-46EA-462A-94CD-291F04F0A264}"/>
          </ac:picMkLst>
        </pc:picChg>
      </pc:sldChg>
      <pc:sldChg chg="addSp delSp modSp add mod ord">
        <pc:chgData name="Angelo Putignano" userId="0a5ab7e62b08fd76" providerId="LiveId" clId="{87023BE1-9B6B-4B8B-A322-583C4C98DF7D}" dt="2021-01-17T00:52:20.068" v="21452" actId="403"/>
        <pc:sldMkLst>
          <pc:docMk/>
          <pc:sldMk cId="1546087833" sldId="318"/>
        </pc:sldMkLst>
        <pc:spChg chg="mod">
          <ac:chgData name="Angelo Putignano" userId="0a5ab7e62b08fd76" providerId="LiveId" clId="{87023BE1-9B6B-4B8B-A322-583C4C98DF7D}" dt="2021-01-17T00:52:20.068" v="21452" actId="403"/>
          <ac:spMkLst>
            <pc:docMk/>
            <pc:sldMk cId="1546087833" sldId="318"/>
            <ac:spMk id="2" creationId="{9989A549-B7E3-4957-A5FA-04109EE249F8}"/>
          </ac:spMkLst>
        </pc:spChg>
        <pc:picChg chg="add mod modCrop">
          <ac:chgData name="Angelo Putignano" userId="0a5ab7e62b08fd76" providerId="LiveId" clId="{87023BE1-9B6B-4B8B-A322-583C4C98DF7D}" dt="2021-01-17T00:30:06.869" v="21310" actId="1076"/>
          <ac:picMkLst>
            <pc:docMk/>
            <pc:sldMk cId="1546087833" sldId="318"/>
            <ac:picMk id="4" creationId="{81AE0B72-6215-48CB-A358-D56BFC49E585}"/>
          </ac:picMkLst>
        </pc:picChg>
        <pc:picChg chg="del">
          <ac:chgData name="Angelo Putignano" userId="0a5ab7e62b08fd76" providerId="LiveId" clId="{87023BE1-9B6B-4B8B-A322-583C4C98DF7D}" dt="2021-01-15T23:22:20.705" v="18777" actId="478"/>
          <ac:picMkLst>
            <pc:docMk/>
            <pc:sldMk cId="1546087833" sldId="318"/>
            <ac:picMk id="4" creationId="{A0EA5ECC-C772-47AE-9E95-6CD98523433C}"/>
          </ac:picMkLst>
        </pc:picChg>
        <pc:picChg chg="add del mod modCrop">
          <ac:chgData name="Angelo Putignano" userId="0a5ab7e62b08fd76" providerId="LiveId" clId="{87023BE1-9B6B-4B8B-A322-583C4C98DF7D}" dt="2021-01-16T14:15:15.133" v="20369" actId="478"/>
          <ac:picMkLst>
            <pc:docMk/>
            <pc:sldMk cId="1546087833" sldId="318"/>
            <ac:picMk id="5" creationId="{E5AED94E-A8B4-4589-959F-C593DF4EAFFF}"/>
          </ac:picMkLst>
        </pc:picChg>
        <pc:picChg chg="del">
          <ac:chgData name="Angelo Putignano" userId="0a5ab7e62b08fd76" providerId="LiveId" clId="{87023BE1-9B6B-4B8B-A322-583C4C98DF7D}" dt="2021-01-15T23:22:19.607" v="18776" actId="478"/>
          <ac:picMkLst>
            <pc:docMk/>
            <pc:sldMk cId="1546087833" sldId="318"/>
            <ac:picMk id="6" creationId="{B47BAECE-52FF-4227-9AA8-34F110B4730D}"/>
          </ac:picMkLst>
        </pc:picChg>
        <pc:picChg chg="add mod modCrop">
          <ac:chgData name="Angelo Putignano" userId="0a5ab7e62b08fd76" providerId="LiveId" clId="{87023BE1-9B6B-4B8B-A322-583C4C98DF7D}" dt="2021-01-17T00:30:05.110" v="21309" actId="1076"/>
          <ac:picMkLst>
            <pc:docMk/>
            <pc:sldMk cId="1546087833" sldId="318"/>
            <ac:picMk id="7" creationId="{AF9EDFE3-D112-4D64-AB8E-F0163F353C4A}"/>
          </ac:picMkLst>
        </pc:picChg>
        <pc:picChg chg="add del mod modCrop">
          <ac:chgData name="Angelo Putignano" userId="0a5ab7e62b08fd76" providerId="LiveId" clId="{87023BE1-9B6B-4B8B-A322-583C4C98DF7D}" dt="2021-01-16T00:02:12.797" v="19221" actId="478"/>
          <ac:picMkLst>
            <pc:docMk/>
            <pc:sldMk cId="1546087833" sldId="318"/>
            <ac:picMk id="8" creationId="{CD83ED6F-703F-4D7B-B244-2C0FC4FA3FDA}"/>
          </ac:picMkLst>
        </pc:picChg>
        <pc:picChg chg="add del mod modCrop">
          <ac:chgData name="Angelo Putignano" userId="0a5ab7e62b08fd76" providerId="LiveId" clId="{87023BE1-9B6B-4B8B-A322-583C4C98DF7D}" dt="2021-01-16T14:16:42.146" v="20377" actId="478"/>
          <ac:picMkLst>
            <pc:docMk/>
            <pc:sldMk cId="1546087833" sldId="318"/>
            <ac:picMk id="10" creationId="{2F15A709-BA8C-44EB-9A48-98F6D2284511}"/>
          </ac:picMkLst>
        </pc:picChg>
      </pc:sldChg>
      <pc:sldChg chg="addSp delSp modSp add mod ord">
        <pc:chgData name="Angelo Putignano" userId="0a5ab7e62b08fd76" providerId="LiveId" clId="{87023BE1-9B6B-4B8B-A322-583C4C98DF7D}" dt="2021-01-17T00:52:24.936" v="21453" actId="403"/>
        <pc:sldMkLst>
          <pc:docMk/>
          <pc:sldMk cId="1029364245" sldId="319"/>
        </pc:sldMkLst>
        <pc:spChg chg="mod">
          <ac:chgData name="Angelo Putignano" userId="0a5ab7e62b08fd76" providerId="LiveId" clId="{87023BE1-9B6B-4B8B-A322-583C4C98DF7D}" dt="2021-01-17T00:52:24.936" v="21453" actId="403"/>
          <ac:spMkLst>
            <pc:docMk/>
            <pc:sldMk cId="1029364245" sldId="319"/>
            <ac:spMk id="2" creationId="{9989A549-B7E3-4957-A5FA-04109EE249F8}"/>
          </ac:spMkLst>
        </pc:spChg>
        <pc:spChg chg="del mod">
          <ac:chgData name="Angelo Putignano" userId="0a5ab7e62b08fd76" providerId="LiveId" clId="{87023BE1-9B6B-4B8B-A322-583C4C98DF7D}" dt="2021-01-15T23:33:02.799" v="18841" actId="478"/>
          <ac:spMkLst>
            <pc:docMk/>
            <pc:sldMk cId="1029364245" sldId="319"/>
            <ac:spMk id="11" creationId="{73DF243A-2707-4B68-8301-8661DA258369}"/>
          </ac:spMkLst>
        </pc:spChg>
        <pc:spChg chg="del">
          <ac:chgData name="Angelo Putignano" userId="0a5ab7e62b08fd76" providerId="LiveId" clId="{87023BE1-9B6B-4B8B-A322-583C4C98DF7D}" dt="2021-01-15T23:33:07.174" v="18843" actId="478"/>
          <ac:spMkLst>
            <pc:docMk/>
            <pc:sldMk cId="1029364245" sldId="319"/>
            <ac:spMk id="16" creationId="{ED59A01D-DF66-4787-8C1F-BA7DC06E696D}"/>
          </ac:spMkLst>
        </pc:spChg>
        <pc:spChg chg="del">
          <ac:chgData name="Angelo Putignano" userId="0a5ab7e62b08fd76" providerId="LiveId" clId="{87023BE1-9B6B-4B8B-A322-583C4C98DF7D}" dt="2021-01-15T23:33:05.096" v="18842" actId="478"/>
          <ac:spMkLst>
            <pc:docMk/>
            <pc:sldMk cId="1029364245" sldId="319"/>
            <ac:spMk id="21" creationId="{7DCF9906-62C6-49DC-8AA6-1BEE95BE83D2}"/>
          </ac:spMkLst>
        </pc:spChg>
        <pc:spChg chg="del mod">
          <ac:chgData name="Angelo Putignano" userId="0a5ab7e62b08fd76" providerId="LiveId" clId="{87023BE1-9B6B-4B8B-A322-583C4C98DF7D}" dt="2021-01-15T23:40:03.487" v="18886" actId="478"/>
          <ac:spMkLst>
            <pc:docMk/>
            <pc:sldMk cId="1029364245" sldId="319"/>
            <ac:spMk id="24" creationId="{D04C7ED7-ADD1-4014-B7E3-0B1E71645F0D}"/>
          </ac:spMkLst>
        </pc:spChg>
        <pc:picChg chg="add del mod modCrop">
          <ac:chgData name="Angelo Putignano" userId="0a5ab7e62b08fd76" providerId="LiveId" clId="{87023BE1-9B6B-4B8B-A322-583C4C98DF7D}" dt="2021-01-16T14:24:14.413" v="20384" actId="478"/>
          <ac:picMkLst>
            <pc:docMk/>
            <pc:sldMk cId="1029364245" sldId="319"/>
            <ac:picMk id="4" creationId="{2500BA2E-ECE4-4897-BA94-2A128CDFA871}"/>
          </ac:picMkLst>
        </pc:picChg>
        <pc:picChg chg="add mod modCrop">
          <ac:chgData name="Angelo Putignano" userId="0a5ab7e62b08fd76" providerId="LiveId" clId="{87023BE1-9B6B-4B8B-A322-583C4C98DF7D}" dt="2021-01-16T14:24:44.117" v="20393" actId="1076"/>
          <ac:picMkLst>
            <pc:docMk/>
            <pc:sldMk cId="1029364245" sldId="319"/>
            <ac:picMk id="5" creationId="{22C8C191-6649-4DB3-8C45-25FC13A63F90}"/>
          </ac:picMkLst>
        </pc:picChg>
        <pc:picChg chg="add mod modCrop">
          <ac:chgData name="Angelo Putignano" userId="0a5ab7e62b08fd76" providerId="LiveId" clId="{87023BE1-9B6B-4B8B-A322-583C4C98DF7D}" dt="2021-01-15T23:40:18.363" v="18892" actId="1076"/>
          <ac:picMkLst>
            <pc:docMk/>
            <pc:sldMk cId="1029364245" sldId="319"/>
            <ac:picMk id="6" creationId="{C2993541-5B26-4CBE-ADEA-E17E7E56E2A4}"/>
          </ac:picMkLst>
        </pc:picChg>
        <pc:picChg chg="add del mod modCrop">
          <ac:chgData name="Angelo Putignano" userId="0a5ab7e62b08fd76" providerId="LiveId" clId="{87023BE1-9B6B-4B8B-A322-583C4C98DF7D}" dt="2021-01-16T14:25:18.182" v="20394" actId="478"/>
          <ac:picMkLst>
            <pc:docMk/>
            <pc:sldMk cId="1029364245" sldId="319"/>
            <ac:picMk id="8" creationId="{E17EDF68-915B-4EC2-B86F-CB79F7E00E2E}"/>
          </ac:picMkLst>
        </pc:picChg>
        <pc:picChg chg="add mod modCrop">
          <ac:chgData name="Angelo Putignano" userId="0a5ab7e62b08fd76" providerId="LiveId" clId="{87023BE1-9B6B-4B8B-A322-583C4C98DF7D}" dt="2021-01-16T14:25:42.347" v="20401" actId="1076"/>
          <ac:picMkLst>
            <pc:docMk/>
            <pc:sldMk cId="1029364245" sldId="319"/>
            <ac:picMk id="9" creationId="{A6922BBC-B59C-4A4D-B909-49FD5EB1F239}"/>
          </ac:picMkLst>
        </pc:picChg>
        <pc:picChg chg="del">
          <ac:chgData name="Angelo Putignano" userId="0a5ab7e62b08fd76" providerId="LiveId" clId="{87023BE1-9B6B-4B8B-A322-583C4C98DF7D}" dt="2021-01-15T23:31:35.798" v="18817" actId="478"/>
          <ac:picMkLst>
            <pc:docMk/>
            <pc:sldMk cId="1029364245" sldId="319"/>
            <ac:picMk id="10" creationId="{1B68E293-23F9-48C8-A9EF-C1AE6E1C109F}"/>
          </ac:picMkLst>
        </pc:picChg>
        <pc:picChg chg="add mod modCrop">
          <ac:chgData name="Angelo Putignano" userId="0a5ab7e62b08fd76" providerId="LiveId" clId="{87023BE1-9B6B-4B8B-A322-583C4C98DF7D}" dt="2021-01-15T23:40:22.676" v="18895" actId="1076"/>
          <ac:picMkLst>
            <pc:docMk/>
            <pc:sldMk cId="1029364245" sldId="319"/>
            <ac:picMk id="12" creationId="{08B4D9F2-6305-4F2B-89C1-4BD0F67BD0BA}"/>
          </ac:picMkLst>
        </pc:picChg>
        <pc:picChg chg="del">
          <ac:chgData name="Angelo Putignano" userId="0a5ab7e62b08fd76" providerId="LiveId" clId="{87023BE1-9B6B-4B8B-A322-583C4C98DF7D}" dt="2021-01-15T23:39:18.430" v="18872" actId="478"/>
          <ac:picMkLst>
            <pc:docMk/>
            <pc:sldMk cId="1029364245" sldId="319"/>
            <ac:picMk id="13" creationId="{5722578E-2A18-41D0-A42C-CA2142320A53}"/>
          </ac:picMkLst>
        </pc:picChg>
        <pc:picChg chg="del">
          <ac:chgData name="Angelo Putignano" userId="0a5ab7e62b08fd76" providerId="LiveId" clId="{87023BE1-9B6B-4B8B-A322-583C4C98DF7D}" dt="2021-01-15T23:30:48.125" v="18805" actId="478"/>
          <ac:picMkLst>
            <pc:docMk/>
            <pc:sldMk cId="1029364245" sldId="319"/>
            <ac:picMk id="15" creationId="{2F4732DB-A3F1-44C5-8A47-E7623FABD01C}"/>
          </ac:picMkLst>
        </pc:picChg>
        <pc:picChg chg="del">
          <ac:chgData name="Angelo Putignano" userId="0a5ab7e62b08fd76" providerId="LiveId" clId="{87023BE1-9B6B-4B8B-A322-583C4C98DF7D}" dt="2021-01-15T23:39:20.446" v="18873" actId="478"/>
          <ac:picMkLst>
            <pc:docMk/>
            <pc:sldMk cId="1029364245" sldId="319"/>
            <ac:picMk id="18" creationId="{71349581-76E7-4B30-9144-C78C52A9DBC0}"/>
          </ac:picMkLst>
        </pc:picChg>
        <pc:picChg chg="del">
          <ac:chgData name="Angelo Putignano" userId="0a5ab7e62b08fd76" providerId="LiveId" clId="{87023BE1-9B6B-4B8B-A322-583C4C98DF7D}" dt="2021-01-15T23:35:35.903" v="18844" actId="478"/>
          <ac:picMkLst>
            <pc:docMk/>
            <pc:sldMk cId="1029364245" sldId="319"/>
            <ac:picMk id="20" creationId="{34A4F87E-AE83-47F2-8C84-FFD23E8F8BED}"/>
          </ac:picMkLst>
        </pc:picChg>
        <pc:picChg chg="del">
          <ac:chgData name="Angelo Putignano" userId="0a5ab7e62b08fd76" providerId="LiveId" clId="{87023BE1-9B6B-4B8B-A322-583C4C98DF7D}" dt="2021-01-15T23:36:40.832" v="18857" actId="478"/>
          <ac:picMkLst>
            <pc:docMk/>
            <pc:sldMk cId="1029364245" sldId="319"/>
            <ac:picMk id="23" creationId="{A4AA81D3-46EA-462A-94CD-291F04F0A264}"/>
          </ac:picMkLst>
        </pc:picChg>
      </pc:sldChg>
      <pc:sldChg chg="addSp delSp modSp add mod ord">
        <pc:chgData name="Angelo Putignano" userId="0a5ab7e62b08fd76" providerId="LiveId" clId="{87023BE1-9B6B-4B8B-A322-583C4C98DF7D}" dt="2021-01-16T14:09:59.477" v="20361" actId="1076"/>
        <pc:sldMkLst>
          <pc:docMk/>
          <pc:sldMk cId="1272227662" sldId="320"/>
        </pc:sldMkLst>
        <pc:spChg chg="mod">
          <ac:chgData name="Angelo Putignano" userId="0a5ab7e62b08fd76" providerId="LiveId" clId="{87023BE1-9B6B-4B8B-A322-583C4C98DF7D}" dt="2021-01-16T14:03:25.818" v="20305" actId="20577"/>
          <ac:spMkLst>
            <pc:docMk/>
            <pc:sldMk cId="1272227662" sldId="320"/>
            <ac:spMk id="2" creationId="{9989A549-B7E3-4957-A5FA-04109EE249F8}"/>
          </ac:spMkLst>
        </pc:spChg>
        <pc:picChg chg="add del mod modCrop">
          <ac:chgData name="Angelo Putignano" userId="0a5ab7e62b08fd76" providerId="LiveId" clId="{87023BE1-9B6B-4B8B-A322-583C4C98DF7D}" dt="2021-01-16T14:09:22.097" v="20354" actId="478"/>
          <ac:picMkLst>
            <pc:docMk/>
            <pc:sldMk cId="1272227662" sldId="320"/>
            <ac:picMk id="4" creationId="{DDB62255-39D6-4CB2-B92E-2E0543BACC20}"/>
          </ac:picMkLst>
        </pc:picChg>
        <pc:picChg chg="add mod modCrop">
          <ac:chgData name="Angelo Putignano" userId="0a5ab7e62b08fd76" providerId="LiveId" clId="{87023BE1-9B6B-4B8B-A322-583C4C98DF7D}" dt="2021-01-16T14:09:59.477" v="20361" actId="1076"/>
          <ac:picMkLst>
            <pc:docMk/>
            <pc:sldMk cId="1272227662" sldId="320"/>
            <ac:picMk id="5" creationId="{596E6F52-A153-45FB-B879-0A4EB62ECC0A}"/>
          </ac:picMkLst>
        </pc:picChg>
        <pc:picChg chg="del">
          <ac:chgData name="Angelo Putignano" userId="0a5ab7e62b08fd76" providerId="LiveId" clId="{87023BE1-9B6B-4B8B-A322-583C4C98DF7D}" dt="2021-01-15T23:40:54.459" v="18930" actId="478"/>
          <ac:picMkLst>
            <pc:docMk/>
            <pc:sldMk cId="1272227662" sldId="320"/>
            <ac:picMk id="5" creationId="{E5AED94E-A8B4-4589-959F-C593DF4EAFFF}"/>
          </ac:picMkLst>
        </pc:picChg>
        <pc:picChg chg="del">
          <ac:chgData name="Angelo Putignano" userId="0a5ab7e62b08fd76" providerId="LiveId" clId="{87023BE1-9B6B-4B8B-A322-583C4C98DF7D}" dt="2021-01-15T23:40:57.372" v="18931" actId="478"/>
          <ac:picMkLst>
            <pc:docMk/>
            <pc:sldMk cId="1272227662" sldId="320"/>
            <ac:picMk id="8" creationId="{CD83ED6F-703F-4D7B-B244-2C0FC4FA3FDA}"/>
          </ac:picMkLst>
        </pc:picChg>
      </pc:sldChg>
      <pc:sldChg chg="addSp delSp modSp add mod">
        <pc:chgData name="Angelo Putignano" userId="0a5ab7e62b08fd76" providerId="LiveId" clId="{87023BE1-9B6B-4B8B-A322-583C4C98DF7D}" dt="2021-01-16T14:11:22.736" v="20368" actId="1076"/>
        <pc:sldMkLst>
          <pc:docMk/>
          <pc:sldMk cId="2057485195" sldId="321"/>
        </pc:sldMkLst>
        <pc:spChg chg="mod">
          <ac:chgData name="Angelo Putignano" userId="0a5ab7e62b08fd76" providerId="LiveId" clId="{87023BE1-9B6B-4B8B-A322-583C4C98DF7D}" dt="2021-01-16T14:02:37.088" v="20279" actId="20577"/>
          <ac:spMkLst>
            <pc:docMk/>
            <pc:sldMk cId="2057485195" sldId="321"/>
            <ac:spMk id="2" creationId="{9989A549-B7E3-4957-A5FA-04109EE249F8}"/>
          </ac:spMkLst>
        </pc:spChg>
        <pc:spChg chg="add mod">
          <ac:chgData name="Angelo Putignano" userId="0a5ab7e62b08fd76" providerId="LiveId" clId="{87023BE1-9B6B-4B8B-A322-583C4C98DF7D}" dt="2021-01-16T14:02:59.011" v="20291" actId="20577"/>
          <ac:spMkLst>
            <pc:docMk/>
            <pc:sldMk cId="2057485195" sldId="321"/>
            <ac:spMk id="6" creationId="{537BD16A-5C79-49BE-8FE7-EB967E1239D4}"/>
          </ac:spMkLst>
        </pc:spChg>
        <pc:picChg chg="add mod modCrop">
          <ac:chgData name="Angelo Putignano" userId="0a5ab7e62b08fd76" providerId="LiveId" clId="{87023BE1-9B6B-4B8B-A322-583C4C98DF7D}" dt="2021-01-16T14:11:22.736" v="20368" actId="1076"/>
          <ac:picMkLst>
            <pc:docMk/>
            <pc:sldMk cId="2057485195" sldId="321"/>
            <ac:picMk id="4" creationId="{42FE978C-B555-44F1-A2C8-B4DA2895808D}"/>
          </ac:picMkLst>
        </pc:picChg>
        <pc:picChg chg="del">
          <ac:chgData name="Angelo Putignano" userId="0a5ab7e62b08fd76" providerId="LiveId" clId="{87023BE1-9B6B-4B8B-A322-583C4C98DF7D}" dt="2021-01-15T23:55:24.298" v="18945" actId="478"/>
          <ac:picMkLst>
            <pc:docMk/>
            <pc:sldMk cId="2057485195" sldId="321"/>
            <ac:picMk id="4" creationId="{DDB62255-39D6-4CB2-B92E-2E0543BACC20}"/>
          </ac:picMkLst>
        </pc:picChg>
        <pc:picChg chg="add del mod modCrop">
          <ac:chgData name="Angelo Putignano" userId="0a5ab7e62b08fd76" providerId="LiveId" clId="{87023BE1-9B6B-4B8B-A322-583C4C98DF7D}" dt="2021-01-16T14:10:59.524" v="20362" actId="478"/>
          <ac:picMkLst>
            <pc:docMk/>
            <pc:sldMk cId="2057485195" sldId="321"/>
            <ac:picMk id="5" creationId="{BE61F6CD-5EF7-41AF-81DF-35EF1589F32B}"/>
          </ac:picMkLst>
        </pc:picChg>
      </pc:sldChg>
      <pc:sldChg chg="addSp delSp modSp add mod ord">
        <pc:chgData name="Angelo Putignano" userId="0a5ab7e62b08fd76" providerId="LiveId" clId="{87023BE1-9B6B-4B8B-A322-583C4C98DF7D}" dt="2021-01-16T00:43:25.133" v="19396" actId="14100"/>
        <pc:sldMkLst>
          <pc:docMk/>
          <pc:sldMk cId="2576649503" sldId="322"/>
        </pc:sldMkLst>
        <pc:spChg chg="mod">
          <ac:chgData name="Angelo Putignano" userId="0a5ab7e62b08fd76" providerId="LiveId" clId="{87023BE1-9B6B-4B8B-A322-583C4C98DF7D}" dt="2021-01-16T00:35:49.841" v="19320" actId="20577"/>
          <ac:spMkLst>
            <pc:docMk/>
            <pc:sldMk cId="2576649503" sldId="322"/>
            <ac:spMk id="2" creationId="{9989A549-B7E3-4957-A5FA-04109EE249F8}"/>
          </ac:spMkLst>
        </pc:spChg>
        <pc:spChg chg="add mod">
          <ac:chgData name="Angelo Putignano" userId="0a5ab7e62b08fd76" providerId="LiveId" clId="{87023BE1-9B6B-4B8B-A322-583C4C98DF7D}" dt="2021-01-16T00:43:21.289" v="19394" actId="1076"/>
          <ac:spMkLst>
            <pc:docMk/>
            <pc:sldMk cId="2576649503" sldId="322"/>
            <ac:spMk id="14" creationId="{3A69D8FA-4031-4F99-B8A5-CA48B2B43DBA}"/>
          </ac:spMkLst>
        </pc:spChg>
        <pc:picChg chg="del">
          <ac:chgData name="Angelo Putignano" userId="0a5ab7e62b08fd76" providerId="LiveId" clId="{87023BE1-9B6B-4B8B-A322-583C4C98DF7D}" dt="2021-01-16T00:31:40.635" v="19285" actId="478"/>
          <ac:picMkLst>
            <pc:docMk/>
            <pc:sldMk cId="2576649503" sldId="322"/>
            <ac:picMk id="4" creationId="{DDB62255-39D6-4CB2-B92E-2E0543BACC20}"/>
          </ac:picMkLst>
        </pc:picChg>
        <pc:picChg chg="add del mod modCrop">
          <ac:chgData name="Angelo Putignano" userId="0a5ab7e62b08fd76" providerId="LiveId" clId="{87023BE1-9B6B-4B8B-A322-583C4C98DF7D}" dt="2021-01-16T00:32:04.245" v="19288" actId="478"/>
          <ac:picMkLst>
            <pc:docMk/>
            <pc:sldMk cId="2576649503" sldId="322"/>
            <ac:picMk id="5" creationId="{6D7E005B-1FA7-4B77-8DAB-5CC589306D77}"/>
          </ac:picMkLst>
        </pc:picChg>
        <pc:picChg chg="add del mod modCrop">
          <ac:chgData name="Angelo Putignano" userId="0a5ab7e62b08fd76" providerId="LiveId" clId="{87023BE1-9B6B-4B8B-A322-583C4C98DF7D}" dt="2021-01-16T00:32:38.034" v="19295" actId="478"/>
          <ac:picMkLst>
            <pc:docMk/>
            <pc:sldMk cId="2576649503" sldId="322"/>
            <ac:picMk id="7" creationId="{F10F2069-048F-4BC8-8581-0CD3D9E81DDA}"/>
          </ac:picMkLst>
        </pc:picChg>
        <pc:picChg chg="add del mod modCrop">
          <ac:chgData name="Angelo Putignano" userId="0a5ab7e62b08fd76" providerId="LiveId" clId="{87023BE1-9B6B-4B8B-A322-583C4C98DF7D}" dt="2021-01-16T00:42:10.626" v="19376" actId="478"/>
          <ac:picMkLst>
            <pc:docMk/>
            <pc:sldMk cId="2576649503" sldId="322"/>
            <ac:picMk id="9" creationId="{B04AC940-E34B-4235-B585-705960A9B47B}"/>
          </ac:picMkLst>
        </pc:picChg>
        <pc:picChg chg="add del mod modCrop">
          <ac:chgData name="Angelo Putignano" userId="0a5ab7e62b08fd76" providerId="LiveId" clId="{87023BE1-9B6B-4B8B-A322-583C4C98DF7D}" dt="2021-01-16T00:42:47.751" v="19384" actId="478"/>
          <ac:picMkLst>
            <pc:docMk/>
            <pc:sldMk cId="2576649503" sldId="322"/>
            <ac:picMk id="11" creationId="{0595F845-7898-48C6-961E-6676B35CA3A1}"/>
          </ac:picMkLst>
        </pc:picChg>
        <pc:picChg chg="add mod modCrop">
          <ac:chgData name="Angelo Putignano" userId="0a5ab7e62b08fd76" providerId="LiveId" clId="{87023BE1-9B6B-4B8B-A322-583C4C98DF7D}" dt="2021-01-16T00:43:25.133" v="19396" actId="14100"/>
          <ac:picMkLst>
            <pc:docMk/>
            <pc:sldMk cId="2576649503" sldId="322"/>
            <ac:picMk id="13" creationId="{AE8479F1-6284-4A82-AF34-E956B54FA68A}"/>
          </ac:picMkLst>
        </pc:picChg>
        <pc:picChg chg="add mod modCrop">
          <ac:chgData name="Angelo Putignano" userId="0a5ab7e62b08fd76" providerId="LiveId" clId="{87023BE1-9B6B-4B8B-A322-583C4C98DF7D}" dt="2021-01-16T00:42:36.145" v="19383" actId="1440"/>
          <ac:picMkLst>
            <pc:docMk/>
            <pc:sldMk cId="2576649503" sldId="322"/>
            <ac:picMk id="16" creationId="{8E5AA7E2-CF08-4367-8510-0ACB44F8427F}"/>
          </ac:picMkLst>
        </pc:picChg>
        <pc:picChg chg="add mod modCrop">
          <ac:chgData name="Angelo Putignano" userId="0a5ab7e62b08fd76" providerId="LiveId" clId="{87023BE1-9B6B-4B8B-A322-583C4C98DF7D}" dt="2021-01-16T00:43:17.914" v="19393" actId="14100"/>
          <ac:picMkLst>
            <pc:docMk/>
            <pc:sldMk cId="2576649503" sldId="322"/>
            <ac:picMk id="18" creationId="{80618229-CEE9-4B82-A1AC-9E1A6E200880}"/>
          </ac:picMkLst>
        </pc:picChg>
      </pc:sldChg>
      <pc:sldChg chg="addSp delSp modSp add mod">
        <pc:chgData name="Angelo Putignano" userId="0a5ab7e62b08fd76" providerId="LiveId" clId="{87023BE1-9B6B-4B8B-A322-583C4C98DF7D}" dt="2021-01-16T14:02:16.058" v="20269" actId="403"/>
        <pc:sldMkLst>
          <pc:docMk/>
          <pc:sldMk cId="2682383914" sldId="323"/>
        </pc:sldMkLst>
        <pc:spChg chg="mod">
          <ac:chgData name="Angelo Putignano" userId="0a5ab7e62b08fd76" providerId="LiveId" clId="{87023BE1-9B6B-4B8B-A322-583C4C98DF7D}" dt="2021-01-16T00:37:22.431" v="19368" actId="20577"/>
          <ac:spMkLst>
            <pc:docMk/>
            <pc:sldMk cId="2682383914" sldId="323"/>
            <ac:spMk id="2" creationId="{9989A549-B7E3-4957-A5FA-04109EE249F8}"/>
          </ac:spMkLst>
        </pc:spChg>
        <pc:spChg chg="add del mod">
          <ac:chgData name="Angelo Putignano" userId="0a5ab7e62b08fd76" providerId="LiveId" clId="{87023BE1-9B6B-4B8B-A322-583C4C98DF7D}" dt="2021-01-16T00:57:42.925" v="19671"/>
          <ac:spMkLst>
            <pc:docMk/>
            <pc:sldMk cId="2682383914" sldId="323"/>
            <ac:spMk id="19" creationId="{EA67B160-7AF3-4DF2-81FD-41127F3E3D44}"/>
          </ac:spMkLst>
        </pc:spChg>
        <pc:spChg chg="add mod">
          <ac:chgData name="Angelo Putignano" userId="0a5ab7e62b08fd76" providerId="LiveId" clId="{87023BE1-9B6B-4B8B-A322-583C4C98DF7D}" dt="2021-01-16T14:02:16.058" v="20269" actId="403"/>
          <ac:spMkLst>
            <pc:docMk/>
            <pc:sldMk cId="2682383914" sldId="323"/>
            <ac:spMk id="21" creationId="{64975C09-DBF5-47A6-9B65-074B5358B977}"/>
          </ac:spMkLst>
        </pc:spChg>
        <pc:picChg chg="add del mod modCrop">
          <ac:chgData name="Angelo Putignano" userId="0a5ab7e62b08fd76" providerId="LiveId" clId="{87023BE1-9B6B-4B8B-A322-583C4C98DF7D}" dt="2021-01-16T00:50:48.039" v="19397" actId="478"/>
          <ac:picMkLst>
            <pc:docMk/>
            <pc:sldMk cId="2682383914" sldId="323"/>
            <ac:picMk id="4" creationId="{4B723ABC-6A07-4308-8F4E-2784C72628A1}"/>
          </ac:picMkLst>
        </pc:picChg>
        <pc:picChg chg="add del mod modCrop">
          <ac:chgData name="Angelo Putignano" userId="0a5ab7e62b08fd76" providerId="LiveId" clId="{87023BE1-9B6B-4B8B-A322-583C4C98DF7D}" dt="2021-01-16T00:53:32.604" v="19429" actId="478"/>
          <ac:picMkLst>
            <pc:docMk/>
            <pc:sldMk cId="2682383914" sldId="323"/>
            <ac:picMk id="6" creationId="{D30CFC18-6FAA-4C77-8959-121E6F00816B}"/>
          </ac:picMkLst>
        </pc:picChg>
        <pc:picChg chg="add del mod modCrop">
          <ac:chgData name="Angelo Putignano" userId="0a5ab7e62b08fd76" providerId="LiveId" clId="{87023BE1-9B6B-4B8B-A322-583C4C98DF7D}" dt="2021-01-16T00:53:31.198" v="19428" actId="478"/>
          <ac:picMkLst>
            <pc:docMk/>
            <pc:sldMk cId="2682383914" sldId="323"/>
            <ac:picMk id="8" creationId="{E7E5F5E6-DD04-462E-B394-C541BA2827AB}"/>
          </ac:picMkLst>
        </pc:picChg>
        <pc:picChg chg="del">
          <ac:chgData name="Angelo Putignano" userId="0a5ab7e62b08fd76" providerId="LiveId" clId="{87023BE1-9B6B-4B8B-A322-583C4C98DF7D}" dt="2021-01-16T00:35:21.273" v="19318" actId="478"/>
          <ac:picMkLst>
            <pc:docMk/>
            <pc:sldMk cId="2682383914" sldId="323"/>
            <ac:picMk id="9" creationId="{B04AC940-E34B-4235-B585-705960A9B47B}"/>
          </ac:picMkLst>
        </pc:picChg>
        <pc:picChg chg="del">
          <ac:chgData name="Angelo Putignano" userId="0a5ab7e62b08fd76" providerId="LiveId" clId="{87023BE1-9B6B-4B8B-A322-583C4C98DF7D}" dt="2021-01-16T00:35:19.950" v="19317" actId="478"/>
          <ac:picMkLst>
            <pc:docMk/>
            <pc:sldMk cId="2682383914" sldId="323"/>
            <ac:picMk id="11" creationId="{0595F845-7898-48C6-961E-6676B35CA3A1}"/>
          </ac:picMkLst>
        </pc:picChg>
        <pc:picChg chg="add mod modCrop">
          <ac:chgData name="Angelo Putignano" userId="0a5ab7e62b08fd76" providerId="LiveId" clId="{87023BE1-9B6B-4B8B-A322-583C4C98DF7D}" dt="2021-01-16T00:57:33.856" v="19666" actId="1076"/>
          <ac:picMkLst>
            <pc:docMk/>
            <pc:sldMk cId="2682383914" sldId="323"/>
            <ac:picMk id="12" creationId="{E1BAEF53-D6D6-43FF-8E3B-CC65169F9081}"/>
          </ac:picMkLst>
        </pc:picChg>
        <pc:picChg chg="add mod modCrop">
          <ac:chgData name="Angelo Putignano" userId="0a5ab7e62b08fd76" providerId="LiveId" clId="{87023BE1-9B6B-4B8B-A322-583C4C98DF7D}" dt="2021-01-16T00:57:36.153" v="19667" actId="1076"/>
          <ac:picMkLst>
            <pc:docMk/>
            <pc:sldMk cId="2682383914" sldId="323"/>
            <ac:picMk id="14" creationId="{315E1227-0AB2-4B22-8A32-A7790CA66ED3}"/>
          </ac:picMkLst>
        </pc:picChg>
        <pc:picChg chg="add mod modCrop">
          <ac:chgData name="Angelo Putignano" userId="0a5ab7e62b08fd76" providerId="LiveId" clId="{87023BE1-9B6B-4B8B-A322-583C4C98DF7D}" dt="2021-01-16T00:57:38.466" v="19668" actId="1076"/>
          <ac:picMkLst>
            <pc:docMk/>
            <pc:sldMk cId="2682383914" sldId="323"/>
            <ac:picMk id="16" creationId="{051DB5EF-4B5D-4F2B-A3C7-E5EE903A6933}"/>
          </ac:picMkLst>
        </pc:picChg>
        <pc:picChg chg="add mod modCrop">
          <ac:chgData name="Angelo Putignano" userId="0a5ab7e62b08fd76" providerId="LiveId" clId="{87023BE1-9B6B-4B8B-A322-583C4C98DF7D}" dt="2021-01-16T00:57:40.550" v="19669" actId="1076"/>
          <ac:picMkLst>
            <pc:docMk/>
            <pc:sldMk cId="2682383914" sldId="323"/>
            <ac:picMk id="18" creationId="{DB7482BC-F8AE-4AD8-B0FD-5EE2113DD057}"/>
          </ac:picMkLst>
        </pc:picChg>
      </pc:sldChg>
      <pc:sldChg chg="addSp delSp modSp add mod">
        <pc:chgData name="Angelo Putignano" userId="0a5ab7e62b08fd76" providerId="LiveId" clId="{87023BE1-9B6B-4B8B-A322-583C4C98DF7D}" dt="2021-01-16T14:07:34.713" v="20353" actId="1076"/>
        <pc:sldMkLst>
          <pc:docMk/>
          <pc:sldMk cId="2504801292" sldId="324"/>
        </pc:sldMkLst>
        <pc:spChg chg="mod">
          <ac:chgData name="Angelo Putignano" userId="0a5ab7e62b08fd76" providerId="LiveId" clId="{87023BE1-9B6B-4B8B-A322-583C4C98DF7D}" dt="2021-01-16T14:01:29.594" v="20252" actId="20577"/>
          <ac:spMkLst>
            <pc:docMk/>
            <pc:sldMk cId="2504801292" sldId="324"/>
            <ac:spMk id="2" creationId="{9989A549-B7E3-4957-A5FA-04109EE249F8}"/>
          </ac:spMkLst>
        </pc:spChg>
        <pc:spChg chg="add mod">
          <ac:chgData name="Angelo Putignano" userId="0a5ab7e62b08fd76" providerId="LiveId" clId="{87023BE1-9B6B-4B8B-A322-583C4C98DF7D}" dt="2021-01-16T14:01:38.062" v="20268" actId="20577"/>
          <ac:spMkLst>
            <pc:docMk/>
            <pc:sldMk cId="2504801292" sldId="324"/>
            <ac:spMk id="7" creationId="{5D885414-4C75-4712-8744-F7D1D31BD14C}"/>
          </ac:spMkLst>
        </pc:spChg>
        <pc:spChg chg="del">
          <ac:chgData name="Angelo Putignano" userId="0a5ab7e62b08fd76" providerId="LiveId" clId="{87023BE1-9B6B-4B8B-A322-583C4C98DF7D}" dt="2021-01-16T13:53:16.646" v="19677" actId="478"/>
          <ac:spMkLst>
            <pc:docMk/>
            <pc:sldMk cId="2504801292" sldId="324"/>
            <ac:spMk id="21" creationId="{64975C09-DBF5-47A6-9B65-074B5358B977}"/>
          </ac:spMkLst>
        </pc:spChg>
        <pc:picChg chg="add del mod modCrop">
          <ac:chgData name="Angelo Putignano" userId="0a5ab7e62b08fd76" providerId="LiveId" clId="{87023BE1-9B6B-4B8B-A322-583C4C98DF7D}" dt="2021-01-16T14:06:04.471" v="20337" actId="478"/>
          <ac:picMkLst>
            <pc:docMk/>
            <pc:sldMk cId="2504801292" sldId="324"/>
            <ac:picMk id="4" creationId="{06ACA8FB-43FB-4404-B185-410449366736}"/>
          </ac:picMkLst>
        </pc:picChg>
        <pc:picChg chg="add del mod modCrop">
          <ac:chgData name="Angelo Putignano" userId="0a5ab7e62b08fd76" providerId="LiveId" clId="{87023BE1-9B6B-4B8B-A322-583C4C98DF7D}" dt="2021-01-16T14:06:53.369" v="20345" actId="478"/>
          <ac:picMkLst>
            <pc:docMk/>
            <pc:sldMk cId="2504801292" sldId="324"/>
            <ac:picMk id="6" creationId="{707EE457-923D-494B-8907-A0EBB44EB99A}"/>
          </ac:picMkLst>
        </pc:picChg>
        <pc:picChg chg="add mod modCrop">
          <ac:chgData name="Angelo Putignano" userId="0a5ab7e62b08fd76" providerId="LiveId" clId="{87023BE1-9B6B-4B8B-A322-583C4C98DF7D}" dt="2021-01-16T14:06:35.328" v="20344" actId="1440"/>
          <ac:picMkLst>
            <pc:docMk/>
            <pc:sldMk cId="2504801292" sldId="324"/>
            <ac:picMk id="9" creationId="{4195142D-5B70-4D31-96E3-0BE300D2AC71}"/>
          </ac:picMkLst>
        </pc:picChg>
        <pc:picChg chg="add mod modCrop">
          <ac:chgData name="Angelo Putignano" userId="0a5ab7e62b08fd76" providerId="LiveId" clId="{87023BE1-9B6B-4B8B-A322-583C4C98DF7D}" dt="2021-01-16T14:07:34.713" v="20353" actId="1076"/>
          <ac:picMkLst>
            <pc:docMk/>
            <pc:sldMk cId="2504801292" sldId="324"/>
            <ac:picMk id="11" creationId="{9FC6E3B5-0912-4411-BEA3-6994B29612BE}"/>
          </ac:picMkLst>
        </pc:picChg>
        <pc:picChg chg="del">
          <ac:chgData name="Angelo Putignano" userId="0a5ab7e62b08fd76" providerId="LiveId" clId="{87023BE1-9B6B-4B8B-A322-583C4C98DF7D}" dt="2021-01-16T13:53:12.710" v="19675" actId="478"/>
          <ac:picMkLst>
            <pc:docMk/>
            <pc:sldMk cId="2504801292" sldId="324"/>
            <ac:picMk id="12" creationId="{E1BAEF53-D6D6-43FF-8E3B-CC65169F9081}"/>
          </ac:picMkLst>
        </pc:picChg>
        <pc:picChg chg="del">
          <ac:chgData name="Angelo Putignano" userId="0a5ab7e62b08fd76" providerId="LiveId" clId="{87023BE1-9B6B-4B8B-A322-583C4C98DF7D}" dt="2021-01-16T13:53:14.122" v="19676" actId="478"/>
          <ac:picMkLst>
            <pc:docMk/>
            <pc:sldMk cId="2504801292" sldId="324"/>
            <ac:picMk id="14" creationId="{315E1227-0AB2-4B22-8A32-A7790CA66ED3}"/>
          </ac:picMkLst>
        </pc:picChg>
        <pc:picChg chg="del">
          <ac:chgData name="Angelo Putignano" userId="0a5ab7e62b08fd76" providerId="LiveId" clId="{87023BE1-9B6B-4B8B-A322-583C4C98DF7D}" dt="2021-01-16T13:53:10.201" v="19673" actId="478"/>
          <ac:picMkLst>
            <pc:docMk/>
            <pc:sldMk cId="2504801292" sldId="324"/>
            <ac:picMk id="16" creationId="{051DB5EF-4B5D-4F2B-A3C7-E5EE903A6933}"/>
          </ac:picMkLst>
        </pc:picChg>
        <pc:picChg chg="del">
          <ac:chgData name="Angelo Putignano" userId="0a5ab7e62b08fd76" providerId="LiveId" clId="{87023BE1-9B6B-4B8B-A322-583C4C98DF7D}" dt="2021-01-16T13:53:11.407" v="19674" actId="478"/>
          <ac:picMkLst>
            <pc:docMk/>
            <pc:sldMk cId="2504801292" sldId="324"/>
            <ac:picMk id="18" creationId="{DB7482BC-F8AE-4AD8-B0FD-5EE2113DD057}"/>
          </ac:picMkLst>
        </pc:picChg>
      </pc:sldChg>
      <pc:sldChg chg="addSp delSp modSp add mod">
        <pc:chgData name="Angelo Putignano" userId="0a5ab7e62b08fd76" providerId="LiveId" clId="{87023BE1-9B6B-4B8B-A322-583C4C98DF7D}" dt="2021-01-16T14:01:15.151" v="20242" actId="123"/>
        <pc:sldMkLst>
          <pc:docMk/>
          <pc:sldMk cId="1626660967" sldId="325"/>
        </pc:sldMkLst>
        <pc:spChg chg="mod">
          <ac:chgData name="Angelo Putignano" userId="0a5ab7e62b08fd76" providerId="LiveId" clId="{87023BE1-9B6B-4B8B-A322-583C4C98DF7D}" dt="2021-01-16T13:57:03.784" v="19915" actId="20577"/>
          <ac:spMkLst>
            <pc:docMk/>
            <pc:sldMk cId="1626660967" sldId="325"/>
            <ac:spMk id="2" creationId="{9989A549-B7E3-4957-A5FA-04109EE249F8}"/>
          </ac:spMkLst>
        </pc:spChg>
        <pc:spChg chg="del">
          <ac:chgData name="Angelo Putignano" userId="0a5ab7e62b08fd76" providerId="LiveId" clId="{87023BE1-9B6B-4B8B-A322-583C4C98DF7D}" dt="2021-01-16T13:56:58.378" v="19910" actId="478"/>
          <ac:spMkLst>
            <pc:docMk/>
            <pc:sldMk cId="1626660967" sldId="325"/>
            <ac:spMk id="7" creationId="{5D885414-4C75-4712-8744-F7D1D31BD14C}"/>
          </ac:spMkLst>
        </pc:spChg>
        <pc:spChg chg="add mod">
          <ac:chgData name="Angelo Putignano" userId="0a5ab7e62b08fd76" providerId="LiveId" clId="{87023BE1-9B6B-4B8B-A322-583C4C98DF7D}" dt="2021-01-16T14:01:15.151" v="20242" actId="123"/>
          <ac:spMkLst>
            <pc:docMk/>
            <pc:sldMk cId="1626660967" sldId="325"/>
            <ac:spMk id="8" creationId="{FFDBE019-703C-4E41-A64A-E27571E03A88}"/>
          </ac:spMkLst>
        </pc:spChg>
        <pc:picChg chg="del">
          <ac:chgData name="Angelo Putignano" userId="0a5ab7e62b08fd76" providerId="LiveId" clId="{87023BE1-9B6B-4B8B-A322-583C4C98DF7D}" dt="2021-01-16T13:56:56.200" v="19908" actId="478"/>
          <ac:picMkLst>
            <pc:docMk/>
            <pc:sldMk cId="1626660967" sldId="325"/>
            <ac:picMk id="4" creationId="{06ACA8FB-43FB-4404-B185-410449366736}"/>
          </ac:picMkLst>
        </pc:picChg>
        <pc:picChg chg="add mod modCrop">
          <ac:chgData name="Angelo Putignano" userId="0a5ab7e62b08fd76" providerId="LiveId" clId="{87023BE1-9B6B-4B8B-A322-583C4C98DF7D}" dt="2021-01-16T13:58:30.946" v="19922" actId="1076"/>
          <ac:picMkLst>
            <pc:docMk/>
            <pc:sldMk cId="1626660967" sldId="325"/>
            <ac:picMk id="5" creationId="{FE11144A-81D8-4FCF-B9B9-1DA693D3ED09}"/>
          </ac:picMkLst>
        </pc:picChg>
        <pc:picChg chg="del">
          <ac:chgData name="Angelo Putignano" userId="0a5ab7e62b08fd76" providerId="LiveId" clId="{87023BE1-9B6B-4B8B-A322-583C4C98DF7D}" dt="2021-01-16T13:56:56.905" v="19909" actId="478"/>
          <ac:picMkLst>
            <pc:docMk/>
            <pc:sldMk cId="1626660967" sldId="325"/>
            <ac:picMk id="6" creationId="{707EE457-923D-494B-8907-A0EBB44EB99A}"/>
          </ac:picMkLst>
        </pc:picChg>
      </pc:sldChg>
      <pc:sldChg chg="delSp modSp add del mod">
        <pc:chgData name="Angelo Putignano" userId="0a5ab7e62b08fd76" providerId="LiveId" clId="{87023BE1-9B6B-4B8B-A322-583C4C98DF7D}" dt="2021-01-16T23:48:22.552" v="21101" actId="47"/>
        <pc:sldMkLst>
          <pc:docMk/>
          <pc:sldMk cId="748256088" sldId="326"/>
        </pc:sldMkLst>
        <pc:spChg chg="mod">
          <ac:chgData name="Angelo Putignano" userId="0a5ab7e62b08fd76" providerId="LiveId" clId="{87023BE1-9B6B-4B8B-A322-583C4C98DF7D}" dt="2021-01-16T22:51:06.127" v="21010" actId="1076"/>
          <ac:spMkLst>
            <pc:docMk/>
            <pc:sldMk cId="748256088" sldId="326"/>
            <ac:spMk id="2" creationId="{9989A549-B7E3-4957-A5FA-04109EE249F8}"/>
          </ac:spMkLst>
        </pc:spChg>
        <pc:spChg chg="del">
          <ac:chgData name="Angelo Putignano" userId="0a5ab7e62b08fd76" providerId="LiveId" clId="{87023BE1-9B6B-4B8B-A322-583C4C98DF7D}" dt="2021-01-16T22:46:53.086" v="20778" actId="478"/>
          <ac:spMkLst>
            <pc:docMk/>
            <pc:sldMk cId="748256088" sldId="326"/>
            <ac:spMk id="7" creationId="{D1818F25-F929-49E0-948C-BAB95CFF2BCF}"/>
          </ac:spMkLst>
        </pc:spChg>
        <pc:picChg chg="del">
          <ac:chgData name="Angelo Putignano" userId="0a5ab7e62b08fd76" providerId="LiveId" clId="{87023BE1-9B6B-4B8B-A322-583C4C98DF7D}" dt="2021-01-16T22:46:49.383" v="20776" actId="478"/>
          <ac:picMkLst>
            <pc:docMk/>
            <pc:sldMk cId="748256088" sldId="326"/>
            <ac:picMk id="4" creationId="{5DD8B1FF-0A1A-4163-844D-5D594BDC0160}"/>
          </ac:picMkLst>
        </pc:picChg>
        <pc:picChg chg="del">
          <ac:chgData name="Angelo Putignano" userId="0a5ab7e62b08fd76" providerId="LiveId" clId="{87023BE1-9B6B-4B8B-A322-583C4C98DF7D}" dt="2021-01-16T22:46:50.570" v="20777" actId="478"/>
          <ac:picMkLst>
            <pc:docMk/>
            <pc:sldMk cId="748256088" sldId="326"/>
            <ac:picMk id="6" creationId="{0B80530E-A526-4DC1-BA2E-3E750F2D3526}"/>
          </ac:picMkLst>
        </pc:picChg>
      </pc:sldChg>
      <pc:sldMasterChg chg="setBg modSldLayout">
        <pc:chgData name="Angelo Putignano" userId="0a5ab7e62b08fd76" providerId="LiveId" clId="{87023BE1-9B6B-4B8B-A322-583C4C98DF7D}" dt="2021-01-06T14:35:52.701" v="150"/>
        <pc:sldMasterMkLst>
          <pc:docMk/>
          <pc:sldMasterMk cId="3483354187" sldId="2147483690"/>
        </pc:sldMasterMkLst>
        <pc:sldLayoutChg chg="setBg">
          <pc:chgData name="Angelo Putignano" userId="0a5ab7e62b08fd76" providerId="LiveId" clId="{87023BE1-9B6B-4B8B-A322-583C4C98DF7D}" dt="2021-01-06T14:35:52.701" v="150"/>
          <pc:sldLayoutMkLst>
            <pc:docMk/>
            <pc:sldMasterMk cId="3483354187" sldId="2147483690"/>
            <pc:sldLayoutMk cId="1362441806" sldId="2147483691"/>
          </pc:sldLayoutMkLst>
        </pc:sldLayoutChg>
      </pc:sldMasterChg>
      <pc:sldMasterChg chg="del delSldLayout">
        <pc:chgData name="Angelo Putignano" userId="0a5ab7e62b08fd76" providerId="LiveId" clId="{87023BE1-9B6B-4B8B-A322-583C4C98DF7D}" dt="2021-01-06T14:40:56.830" v="218" actId="26606"/>
        <pc:sldMasterMkLst>
          <pc:docMk/>
          <pc:sldMasterMk cId="2826727823" sldId="2147483714"/>
        </pc:sldMasterMkLst>
        <pc:sldLayoutChg chg="del">
          <pc:chgData name="Angelo Putignano" userId="0a5ab7e62b08fd76" providerId="LiveId" clId="{87023BE1-9B6B-4B8B-A322-583C4C98DF7D}" dt="2021-01-06T14:40:56.830" v="218" actId="26606"/>
          <pc:sldLayoutMkLst>
            <pc:docMk/>
            <pc:sldMasterMk cId="2826727823" sldId="2147483714"/>
            <pc:sldLayoutMk cId="1637426130" sldId="2147483715"/>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1771134918" sldId="2147483716"/>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3138649457" sldId="2147483717"/>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4018184171" sldId="2147483718"/>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1844909788" sldId="2147483719"/>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2776127287" sldId="2147483720"/>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2958683409" sldId="2147483721"/>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2942979827" sldId="2147483722"/>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3957141616" sldId="2147483723"/>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1114578546" sldId="2147483724"/>
          </pc:sldLayoutMkLst>
        </pc:sldLayoutChg>
        <pc:sldLayoutChg chg="del">
          <pc:chgData name="Angelo Putignano" userId="0a5ab7e62b08fd76" providerId="LiveId" clId="{87023BE1-9B6B-4B8B-A322-583C4C98DF7D}" dt="2021-01-06T14:40:56.830" v="218" actId="26606"/>
          <pc:sldLayoutMkLst>
            <pc:docMk/>
            <pc:sldMasterMk cId="2826727823" sldId="2147483714"/>
            <pc:sldLayoutMk cId="490193999" sldId="2147483725"/>
          </pc:sldLayoutMkLst>
        </pc:sldLayoutChg>
      </pc:sldMasterChg>
      <pc:sldMasterChg chg="add setBg addSldLayout">
        <pc:chgData name="Angelo Putignano" userId="0a5ab7e62b08fd76" providerId="LiveId" clId="{87023BE1-9B6B-4B8B-A322-583C4C98DF7D}" dt="2021-01-06T14:56:37.323" v="291"/>
        <pc:sldMasterMkLst>
          <pc:docMk/>
          <pc:sldMasterMk cId="3887851876" sldId="2147483805"/>
        </pc:sldMasterMkLst>
        <pc:sldLayoutChg chg="add">
          <pc:chgData name="Angelo Putignano" userId="0a5ab7e62b08fd76" providerId="LiveId" clId="{87023BE1-9B6B-4B8B-A322-583C4C98DF7D}" dt="2021-01-06T14:40:56.830" v="218" actId="26606"/>
          <pc:sldLayoutMkLst>
            <pc:docMk/>
            <pc:sldMasterMk cId="3887851876" sldId="2147483805"/>
            <pc:sldLayoutMk cId="817339353" sldId="2147483794"/>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2007870557" sldId="2147483795"/>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1613917030" sldId="2147483796"/>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2673276128" sldId="2147483797"/>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2176056391" sldId="2147483798"/>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3739659351" sldId="2147483799"/>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3722207642" sldId="2147483800"/>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4087620757" sldId="2147483801"/>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2734312933" sldId="2147483802"/>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584689698" sldId="2147483803"/>
          </pc:sldLayoutMkLst>
        </pc:sldLayoutChg>
        <pc:sldLayoutChg chg="add">
          <pc:chgData name="Angelo Putignano" userId="0a5ab7e62b08fd76" providerId="LiveId" clId="{87023BE1-9B6B-4B8B-A322-583C4C98DF7D}" dt="2021-01-06T14:40:56.830" v="218" actId="26606"/>
          <pc:sldLayoutMkLst>
            <pc:docMk/>
            <pc:sldMasterMk cId="3887851876" sldId="2147483805"/>
            <pc:sldLayoutMk cId="1964618660" sldId="2147483804"/>
          </pc:sldLayoutMkLst>
        </pc:sldLayoutChg>
      </pc:sldMasterChg>
      <pc:sldMasterChg chg="setBg">
        <pc:chgData name="Angelo Putignano" userId="0a5ab7e62b08fd76" providerId="LiveId" clId="{87023BE1-9B6B-4B8B-A322-583C4C98DF7D}" dt="2021-01-06T15:16:57.305" v="621"/>
        <pc:sldMasterMkLst>
          <pc:docMk/>
          <pc:sldMasterMk cId="405051260" sldId="2147483806"/>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7FF4-6D23-460F-8190-D732A70CC884}" type="datetimeFigureOut">
              <a:rPr lang="it-IT" smtClean="0"/>
              <a:t>17/01/2021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2DF591-E681-4D63-AD44-8516B98EE99A}" type="slidenum">
              <a:rPr lang="it-IT" smtClean="0"/>
              <a:t>‹N›</a:t>
            </a:fld>
            <a:endParaRPr lang="it-IT"/>
          </a:p>
        </p:txBody>
      </p:sp>
    </p:spTree>
    <p:extLst>
      <p:ext uri="{BB962C8B-B14F-4D97-AF65-F5344CB8AC3E}">
        <p14:creationId xmlns:p14="http://schemas.microsoft.com/office/powerpoint/2010/main" val="1682971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22DF591-E681-4D63-AD44-8516B98EE99A}" type="slidenum">
              <a:rPr lang="it-IT" smtClean="0"/>
              <a:t>14</a:t>
            </a:fld>
            <a:endParaRPr lang="it-IT"/>
          </a:p>
        </p:txBody>
      </p:sp>
    </p:spTree>
    <p:extLst>
      <p:ext uri="{BB962C8B-B14F-4D97-AF65-F5344CB8AC3E}">
        <p14:creationId xmlns:p14="http://schemas.microsoft.com/office/powerpoint/2010/main" val="248673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22DF591-E681-4D63-AD44-8516B98EE99A}" type="slidenum">
              <a:rPr lang="it-IT" smtClean="0"/>
              <a:t>16</a:t>
            </a:fld>
            <a:endParaRPr lang="it-IT"/>
          </a:p>
        </p:txBody>
      </p:sp>
    </p:spTree>
    <p:extLst>
      <p:ext uri="{BB962C8B-B14F-4D97-AF65-F5344CB8AC3E}">
        <p14:creationId xmlns:p14="http://schemas.microsoft.com/office/powerpoint/2010/main" val="3544669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22DF591-E681-4D63-AD44-8516B98EE99A}" type="slidenum">
              <a:rPr lang="it-IT" smtClean="0"/>
              <a:t>17</a:t>
            </a:fld>
            <a:endParaRPr lang="it-IT"/>
          </a:p>
        </p:txBody>
      </p:sp>
    </p:spTree>
    <p:extLst>
      <p:ext uri="{BB962C8B-B14F-4D97-AF65-F5344CB8AC3E}">
        <p14:creationId xmlns:p14="http://schemas.microsoft.com/office/powerpoint/2010/main" val="1413291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22DF591-E681-4D63-AD44-8516B98EE99A}" type="slidenum">
              <a:rPr lang="it-IT" smtClean="0"/>
              <a:t>19</a:t>
            </a:fld>
            <a:endParaRPr lang="it-IT"/>
          </a:p>
        </p:txBody>
      </p:sp>
    </p:spTree>
    <p:extLst>
      <p:ext uri="{BB962C8B-B14F-4D97-AF65-F5344CB8AC3E}">
        <p14:creationId xmlns:p14="http://schemas.microsoft.com/office/powerpoint/2010/main" val="234699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22DF591-E681-4D63-AD44-8516B98EE99A}" type="slidenum">
              <a:rPr lang="it-IT" smtClean="0"/>
              <a:t>20</a:t>
            </a:fld>
            <a:endParaRPr lang="it-IT"/>
          </a:p>
        </p:txBody>
      </p:sp>
    </p:spTree>
    <p:extLst>
      <p:ext uri="{BB962C8B-B14F-4D97-AF65-F5344CB8AC3E}">
        <p14:creationId xmlns:p14="http://schemas.microsoft.com/office/powerpoint/2010/main" val="283945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22DF591-E681-4D63-AD44-8516B98EE99A}" type="slidenum">
              <a:rPr lang="it-IT" smtClean="0"/>
              <a:t>23</a:t>
            </a:fld>
            <a:endParaRPr lang="it-IT"/>
          </a:p>
        </p:txBody>
      </p:sp>
    </p:spTree>
    <p:extLst>
      <p:ext uri="{BB962C8B-B14F-4D97-AF65-F5344CB8AC3E}">
        <p14:creationId xmlns:p14="http://schemas.microsoft.com/office/powerpoint/2010/main" val="275741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22DF591-E681-4D63-AD44-8516B98EE99A}" type="slidenum">
              <a:rPr lang="it-IT" smtClean="0"/>
              <a:t>26</a:t>
            </a:fld>
            <a:endParaRPr lang="it-IT"/>
          </a:p>
        </p:txBody>
      </p:sp>
    </p:spTree>
    <p:extLst>
      <p:ext uri="{BB962C8B-B14F-4D97-AF65-F5344CB8AC3E}">
        <p14:creationId xmlns:p14="http://schemas.microsoft.com/office/powerpoint/2010/main" val="3885482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22DF591-E681-4D63-AD44-8516B98EE99A}" type="slidenum">
              <a:rPr lang="it-IT" smtClean="0"/>
              <a:t>27</a:t>
            </a:fld>
            <a:endParaRPr lang="it-IT"/>
          </a:p>
        </p:txBody>
      </p:sp>
    </p:spTree>
    <p:extLst>
      <p:ext uri="{BB962C8B-B14F-4D97-AF65-F5344CB8AC3E}">
        <p14:creationId xmlns:p14="http://schemas.microsoft.com/office/powerpoint/2010/main" val="2311162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22DF591-E681-4D63-AD44-8516B98EE99A}" type="slidenum">
              <a:rPr lang="it-IT" smtClean="0"/>
              <a:t>28</a:t>
            </a:fld>
            <a:endParaRPr lang="it-IT"/>
          </a:p>
        </p:txBody>
      </p:sp>
    </p:spTree>
    <p:extLst>
      <p:ext uri="{BB962C8B-B14F-4D97-AF65-F5344CB8AC3E}">
        <p14:creationId xmlns:p14="http://schemas.microsoft.com/office/powerpoint/2010/main" val="160003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C51A48-CF1C-42DF-8545-C90C78D301F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519D03E-01DC-451C-8294-B3FAFBB07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E8F5C9D-33F5-4E70-BF50-19FB2D848E3B}"/>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5" name="Segnaposto piè di pagina 4">
            <a:extLst>
              <a:ext uri="{FF2B5EF4-FFF2-40B4-BE49-F238E27FC236}">
                <a16:creationId xmlns:a16="http://schemas.microsoft.com/office/drawing/2014/main" id="{8CD594A4-AF02-4879-98BA-AA8B73ADB9D2}"/>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B0662183-AFEA-46CF-A4F8-AEE4385FDE02}"/>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220346280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B43F9B-184B-4783-B908-B606F1DD9C61}"/>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4D05CAAD-5554-49D3-B8DC-A7CB4512A0C8}"/>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ECDCC5A-BD3E-42B5-BBF0-D9D38F48587E}"/>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5" name="Segnaposto piè di pagina 4">
            <a:extLst>
              <a:ext uri="{FF2B5EF4-FFF2-40B4-BE49-F238E27FC236}">
                <a16:creationId xmlns:a16="http://schemas.microsoft.com/office/drawing/2014/main" id="{2B1A8728-D9A8-42BE-BD8D-98AC3F14A706}"/>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96D033D3-70E6-4F65-8650-7381B66FA9CC}"/>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2968487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66F8F00-29C0-4628-970C-84EA6161005C}"/>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C6BE8ED-4B0F-424B-8683-6F76B2392C7D}"/>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0BE97F9-6692-47A9-97CC-F64AA006D407}"/>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5" name="Segnaposto piè di pagina 4">
            <a:extLst>
              <a:ext uri="{FF2B5EF4-FFF2-40B4-BE49-F238E27FC236}">
                <a16:creationId xmlns:a16="http://schemas.microsoft.com/office/drawing/2014/main" id="{BCE8D2F7-0C5C-4C56-8E58-AFBF71FD0743}"/>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392F2807-7023-4580-B4CA-927358E7F2CD}"/>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57733279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9471C9-796C-4397-A747-3C7A2D51080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C32AF0E-5D54-4CC7-913F-FE7F8FED707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6FEED9-7AD2-4AA2-8593-D613192B42CC}"/>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5" name="Segnaposto piè di pagina 4">
            <a:extLst>
              <a:ext uri="{FF2B5EF4-FFF2-40B4-BE49-F238E27FC236}">
                <a16:creationId xmlns:a16="http://schemas.microsoft.com/office/drawing/2014/main" id="{8FA46F75-AEFC-45BA-B696-19C25F23158B}"/>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5FDDC717-DE28-4FFD-ACFA-B558E720606E}"/>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40803595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AD5E40-5341-434A-9915-42DE541D278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1BB26F9-4E8E-470E-9905-36390121AA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C1DD79E2-1749-4773-BD99-6E296A3C6FB9}"/>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5" name="Segnaposto piè di pagina 4">
            <a:extLst>
              <a:ext uri="{FF2B5EF4-FFF2-40B4-BE49-F238E27FC236}">
                <a16:creationId xmlns:a16="http://schemas.microsoft.com/office/drawing/2014/main" id="{CA82F432-5F2A-4FBC-8B41-3B94481398A8}"/>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AF82578D-A67D-4B58-B344-068FB2050E96}"/>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29768954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F0C44D-A984-4828-80C3-DDE4C378805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5926160-1541-4AA5-BB56-27446CEE0E6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6134412-178C-483D-ABB5-48F5785B806C}"/>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179BAAF-09D1-443E-91A5-A208C9FCEE3E}"/>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6" name="Segnaposto piè di pagina 5">
            <a:extLst>
              <a:ext uri="{FF2B5EF4-FFF2-40B4-BE49-F238E27FC236}">
                <a16:creationId xmlns:a16="http://schemas.microsoft.com/office/drawing/2014/main" id="{E88E3B94-58F6-4648-9A9E-AF761853AB5C}"/>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13BEEF7E-EB85-4787-A1E6-635C5CDE5B71}"/>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2695764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C26EB1-06FC-4217-A822-90FBB824703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B0A5B04-60D2-4059-847C-18ABAF694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DCDD0C1-72B1-4644-BE55-3AFEB5660E0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6E93FA5-5A93-4593-846F-E5ABA358C9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CDFC823-5CC7-4962-A4C4-EDA8CA870903}"/>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6B61F13-FAE5-439B-BDDE-8809B1675F38}"/>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8" name="Segnaposto piè di pagina 7">
            <a:extLst>
              <a:ext uri="{FF2B5EF4-FFF2-40B4-BE49-F238E27FC236}">
                <a16:creationId xmlns:a16="http://schemas.microsoft.com/office/drawing/2014/main" id="{C14CBF7C-4EE2-46D2-A33A-F8573871F852}"/>
              </a:ext>
            </a:extLst>
          </p:cNvPr>
          <p:cNvSpPr>
            <a:spLocks noGrp="1"/>
          </p:cNvSpPr>
          <p:nvPr>
            <p:ph type="ftr" sz="quarter" idx="11"/>
          </p:nvPr>
        </p:nvSpPr>
        <p:spPr/>
        <p:txBody>
          <a:bodyPr/>
          <a:lstStyle/>
          <a:p>
            <a:endParaRPr lang="en-US" dirty="0"/>
          </a:p>
        </p:txBody>
      </p:sp>
      <p:sp>
        <p:nvSpPr>
          <p:cNvPr id="9" name="Segnaposto numero diapositiva 8">
            <a:extLst>
              <a:ext uri="{FF2B5EF4-FFF2-40B4-BE49-F238E27FC236}">
                <a16:creationId xmlns:a16="http://schemas.microsoft.com/office/drawing/2014/main" id="{A6718A49-3C2A-43AB-94E0-AE7FAC9EA5E5}"/>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42033279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2F62FC-559E-4197-9923-1B8976A573B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B385A23-7DA8-4EF5-A18E-5E7578BD6824}"/>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4" name="Segnaposto piè di pagina 3">
            <a:extLst>
              <a:ext uri="{FF2B5EF4-FFF2-40B4-BE49-F238E27FC236}">
                <a16:creationId xmlns:a16="http://schemas.microsoft.com/office/drawing/2014/main" id="{B4B6A4F1-800C-4DFF-A489-B7EEE2B03819}"/>
              </a:ext>
            </a:extLst>
          </p:cNvPr>
          <p:cNvSpPr>
            <a:spLocks noGrp="1"/>
          </p:cNvSpPr>
          <p:nvPr>
            <p:ph type="ftr" sz="quarter" idx="11"/>
          </p:nvPr>
        </p:nvSpPr>
        <p:spPr/>
        <p:txBody>
          <a:bodyPr/>
          <a:lstStyle/>
          <a:p>
            <a:endParaRPr lang="en-US" dirty="0"/>
          </a:p>
        </p:txBody>
      </p:sp>
      <p:sp>
        <p:nvSpPr>
          <p:cNvPr id="5" name="Segnaposto numero diapositiva 4">
            <a:extLst>
              <a:ext uri="{FF2B5EF4-FFF2-40B4-BE49-F238E27FC236}">
                <a16:creationId xmlns:a16="http://schemas.microsoft.com/office/drawing/2014/main" id="{4B642395-48EA-42EB-B155-4320E2534CBE}"/>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5533483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D6243B1-6DB9-426C-8086-E57967509C3C}"/>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3" name="Segnaposto piè di pagina 2">
            <a:extLst>
              <a:ext uri="{FF2B5EF4-FFF2-40B4-BE49-F238E27FC236}">
                <a16:creationId xmlns:a16="http://schemas.microsoft.com/office/drawing/2014/main" id="{809B07F9-281B-4093-B40C-DFEED987E492}"/>
              </a:ext>
            </a:extLst>
          </p:cNvPr>
          <p:cNvSpPr>
            <a:spLocks noGrp="1"/>
          </p:cNvSpPr>
          <p:nvPr>
            <p:ph type="ftr" sz="quarter" idx="11"/>
          </p:nvPr>
        </p:nvSpPr>
        <p:spPr/>
        <p:txBody>
          <a:bodyPr/>
          <a:lstStyle/>
          <a:p>
            <a:endParaRPr lang="en-US" dirty="0"/>
          </a:p>
        </p:txBody>
      </p:sp>
      <p:sp>
        <p:nvSpPr>
          <p:cNvPr id="4" name="Segnaposto numero diapositiva 3">
            <a:extLst>
              <a:ext uri="{FF2B5EF4-FFF2-40B4-BE49-F238E27FC236}">
                <a16:creationId xmlns:a16="http://schemas.microsoft.com/office/drawing/2014/main" id="{BF29085B-63F4-4664-AB1D-EB4F42E16BAD}"/>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38072401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0D2C9B-2747-4C02-BA59-3C047C306DE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8CA4060-70E2-4F48-B012-3B2D96D51B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5F34DCD-054A-44E8-9170-D5ADCF43C1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603640F-9B99-447D-A582-0ED37E4F5822}"/>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6" name="Segnaposto piè di pagina 5">
            <a:extLst>
              <a:ext uri="{FF2B5EF4-FFF2-40B4-BE49-F238E27FC236}">
                <a16:creationId xmlns:a16="http://schemas.microsoft.com/office/drawing/2014/main" id="{62746E75-7B3B-4182-8812-4220553E683E}"/>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314DAA0E-ECC6-4DD0-9D2B-1EDD4FF785E6}"/>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711106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7A7ECF7-3CB5-43C4-A4A7-032AF6E0820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EC62B7AC-187C-4978-9850-17B09DB3AE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6B6E940-85DF-4531-A7E6-D680CD053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15959FC-6AFF-4C3E-B539-766F678E98B4}"/>
              </a:ext>
            </a:extLst>
          </p:cNvPr>
          <p:cNvSpPr>
            <a:spLocks noGrp="1"/>
          </p:cNvSpPr>
          <p:nvPr>
            <p:ph type="dt" sz="half" idx="10"/>
          </p:nvPr>
        </p:nvSpPr>
        <p:spPr/>
        <p:txBody>
          <a:bodyPr/>
          <a:lstStyle/>
          <a:p>
            <a:fld id="{F6FA2B21-3FCD-4721-B95C-427943F61125}" type="datetime1">
              <a:rPr lang="en-US" smtClean="0"/>
              <a:t>1/17/2021</a:t>
            </a:fld>
            <a:endParaRPr lang="en-US"/>
          </a:p>
        </p:txBody>
      </p:sp>
      <p:sp>
        <p:nvSpPr>
          <p:cNvPr id="6" name="Segnaposto piè di pagina 5">
            <a:extLst>
              <a:ext uri="{FF2B5EF4-FFF2-40B4-BE49-F238E27FC236}">
                <a16:creationId xmlns:a16="http://schemas.microsoft.com/office/drawing/2014/main" id="{6820E369-20DE-414F-83BC-A53FE275FE5F}"/>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CEB9B757-93E5-4DDF-BC48-8EA85C732A10}"/>
              </a:ext>
            </a:extLst>
          </p:cNvPr>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9140520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DF78276-083E-4AEB-BDBA-A26E054640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55816BB-848C-49D9-B463-4B33ED7AEB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835FCF-48A2-45C7-B697-8AA0E03597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1/17/2021</a:t>
            </a:fld>
            <a:endParaRPr lang="en-US"/>
          </a:p>
        </p:txBody>
      </p:sp>
      <p:sp>
        <p:nvSpPr>
          <p:cNvPr id="5" name="Segnaposto piè di pagina 4">
            <a:extLst>
              <a:ext uri="{FF2B5EF4-FFF2-40B4-BE49-F238E27FC236}">
                <a16:creationId xmlns:a16="http://schemas.microsoft.com/office/drawing/2014/main" id="{915BF93D-968C-42BD-8C68-19E9F620D4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egnaposto numero diapositiva 5">
            <a:extLst>
              <a:ext uri="{FF2B5EF4-FFF2-40B4-BE49-F238E27FC236}">
                <a16:creationId xmlns:a16="http://schemas.microsoft.com/office/drawing/2014/main" id="{13631A5A-9C07-4207-A9C3-596F4BEA38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40505126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0.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4D44503-A04E-4FFA-B4E5-FDC16FB95C68}"/>
              </a:ext>
            </a:extLst>
          </p:cNvPr>
          <p:cNvPicPr>
            <a:picLocks noChangeAspect="1"/>
          </p:cNvPicPr>
          <p:nvPr/>
        </p:nvPicPr>
        <p:blipFill rotWithShape="1">
          <a:blip r:embed="rId2"/>
          <a:srcRect t="26127" r="-1" b="28732"/>
          <a:stretch/>
        </p:blipFill>
        <p:spPr>
          <a:xfrm>
            <a:off x="20" y="-839"/>
            <a:ext cx="12191980" cy="6858000"/>
          </a:xfrm>
          <a:prstGeom prst="rect">
            <a:avLst/>
          </a:prstGeom>
        </p:spPr>
      </p:pic>
      <p:sp>
        <p:nvSpPr>
          <p:cNvPr id="15"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7895CC1-4B12-4ECF-808A-2A13CFD6B252}"/>
              </a:ext>
            </a:extLst>
          </p:cNvPr>
          <p:cNvSpPr>
            <a:spLocks noGrp="1"/>
          </p:cNvSpPr>
          <p:nvPr>
            <p:ph type="ctrTitle"/>
          </p:nvPr>
        </p:nvSpPr>
        <p:spPr>
          <a:xfrm>
            <a:off x="2366010" y="2242539"/>
            <a:ext cx="7459980" cy="1425924"/>
          </a:xfrm>
        </p:spPr>
        <p:txBody>
          <a:bodyPr vert="horz" lIns="91440" tIns="45720" rIns="91440" bIns="45720" rtlCol="0">
            <a:normAutofit fontScale="90000"/>
          </a:bodyPr>
          <a:lstStyle/>
          <a:p>
            <a:r>
              <a:rPr lang="en-US" sz="4200" cap="none" spc="0" dirty="0" err="1">
                <a:ln w="0"/>
                <a:effectLst>
                  <a:outerShdw blurRad="38100" dist="19050" dir="2700000" algn="tl" rotWithShape="0">
                    <a:schemeClr val="dk1">
                      <a:alpha val="40000"/>
                    </a:schemeClr>
                  </a:outerShdw>
                </a:effectLst>
                <a:latin typeface="Avenir Next LT Pro" panose="020B0504020202020204" pitchFamily="34" charset="0"/>
              </a:rPr>
              <a:t>Implementazione</a:t>
            </a:r>
            <a:r>
              <a:rPr lang="en-US" sz="4200" cap="none" spc="0" dirty="0">
                <a:ln w="0"/>
                <a:effectLst>
                  <a:outerShdw blurRad="38100" dist="19050" dir="2700000" algn="tl" rotWithShape="0">
                    <a:schemeClr val="dk1">
                      <a:alpha val="40000"/>
                    </a:schemeClr>
                  </a:outerShdw>
                </a:effectLst>
                <a:latin typeface="Avenir Next LT Pro" panose="020B0504020202020204" pitchFamily="34" charset="0"/>
              </a:rPr>
              <a:t> e test di </a:t>
            </a:r>
            <a:r>
              <a:rPr lang="en-US" sz="4200" cap="none" spc="0" dirty="0" err="1">
                <a:ln w="0"/>
                <a:effectLst>
                  <a:outerShdw blurRad="38100" dist="19050" dir="2700000" algn="tl" rotWithShape="0">
                    <a:schemeClr val="dk1">
                      <a:alpha val="40000"/>
                    </a:schemeClr>
                  </a:outerShdw>
                </a:effectLst>
                <a:latin typeface="Avenir Next LT Pro" panose="020B0504020202020204" pitchFamily="34" charset="0"/>
              </a:rPr>
              <a:t>programmi</a:t>
            </a:r>
            <a:r>
              <a:rPr lang="en-US" sz="4200" cap="none" spc="0" dirty="0">
                <a:ln w="0"/>
                <a:effectLst>
                  <a:outerShdw blurRad="38100" dist="19050" dir="2700000" algn="tl" rotWithShape="0">
                    <a:schemeClr val="dk1">
                      <a:alpha val="40000"/>
                    </a:schemeClr>
                  </a:outerShdw>
                </a:effectLst>
                <a:latin typeface="Avenir Next LT Pro" panose="020B0504020202020204" pitchFamily="34" charset="0"/>
              </a:rPr>
              <a:t> di </a:t>
            </a:r>
            <a:r>
              <a:rPr lang="en-US" sz="4200" cap="none" spc="0" dirty="0" err="1">
                <a:ln w="0"/>
                <a:effectLst>
                  <a:outerShdw blurRad="38100" dist="19050" dir="2700000" algn="tl" rotWithShape="0">
                    <a:schemeClr val="dk1">
                      <a:alpha val="40000"/>
                    </a:schemeClr>
                  </a:outerShdw>
                </a:effectLst>
                <a:latin typeface="Avenir Next LT Pro" panose="020B0504020202020204" pitchFamily="34" charset="0"/>
              </a:rPr>
              <a:t>Calcolo</a:t>
            </a:r>
            <a:r>
              <a:rPr lang="en-US" sz="4200" cap="none" spc="0" dirty="0">
                <a:ln w="0"/>
                <a:effectLst>
                  <a:outerShdw blurRad="38100" dist="19050" dir="2700000" algn="tl" rotWithShape="0">
                    <a:schemeClr val="dk1">
                      <a:alpha val="40000"/>
                    </a:schemeClr>
                  </a:outerShdw>
                </a:effectLst>
                <a:latin typeface="Avenir Next LT Pro" panose="020B0504020202020204" pitchFamily="34" charset="0"/>
              </a:rPr>
              <a:t> </a:t>
            </a:r>
            <a:r>
              <a:rPr lang="en-US" sz="4200" dirty="0" err="1">
                <a:ln w="0"/>
                <a:effectLst>
                  <a:outerShdw blurRad="38100" dist="19050" dir="2700000" algn="tl" rotWithShape="0">
                    <a:schemeClr val="dk1">
                      <a:alpha val="40000"/>
                    </a:schemeClr>
                  </a:outerShdw>
                </a:effectLst>
                <a:latin typeface="Avenir Next LT Pro" panose="020B0504020202020204" pitchFamily="34" charset="0"/>
              </a:rPr>
              <a:t>N</a:t>
            </a:r>
            <a:r>
              <a:rPr lang="en-US" sz="4200" cap="none" spc="0" dirty="0" err="1">
                <a:ln w="0"/>
                <a:effectLst>
                  <a:outerShdw blurRad="38100" dist="19050" dir="2700000" algn="tl" rotWithShape="0">
                    <a:schemeClr val="dk1">
                      <a:alpha val="40000"/>
                    </a:schemeClr>
                  </a:outerShdw>
                </a:effectLst>
                <a:latin typeface="Avenir Next LT Pro" panose="020B0504020202020204" pitchFamily="34" charset="0"/>
              </a:rPr>
              <a:t>umerico</a:t>
            </a:r>
            <a:endParaRPr lang="en-US" sz="4200" cap="none" spc="0" dirty="0">
              <a:ln w="0"/>
              <a:effectLst>
                <a:outerShdw blurRad="38100" dist="19050" dir="2700000" algn="tl" rotWithShape="0">
                  <a:schemeClr val="dk1">
                    <a:alpha val="40000"/>
                  </a:schemeClr>
                </a:outerShdw>
              </a:effectLst>
              <a:latin typeface="Avenir Next LT Pro" panose="020B0504020202020204" pitchFamily="34" charset="0"/>
            </a:endParaRPr>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898C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225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4D44503-A04E-4FFA-B4E5-FDC16FB95C68}"/>
              </a:ext>
            </a:extLst>
          </p:cNvPr>
          <p:cNvPicPr>
            <a:picLocks noChangeAspect="1"/>
          </p:cNvPicPr>
          <p:nvPr/>
        </p:nvPicPr>
        <p:blipFill rotWithShape="1">
          <a:blip r:embed="rId2"/>
          <a:srcRect t="26127" r="-1" b="28732"/>
          <a:stretch/>
        </p:blipFill>
        <p:spPr>
          <a:xfrm>
            <a:off x="20" y="-839"/>
            <a:ext cx="12191980" cy="6858000"/>
          </a:xfrm>
          <a:prstGeom prst="rect">
            <a:avLst/>
          </a:prstGeom>
        </p:spPr>
      </p:pic>
      <p:sp>
        <p:nvSpPr>
          <p:cNvPr id="15"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7895CC1-4B12-4ECF-808A-2A13CFD6B252}"/>
              </a:ext>
            </a:extLst>
          </p:cNvPr>
          <p:cNvSpPr>
            <a:spLocks noGrp="1"/>
          </p:cNvSpPr>
          <p:nvPr>
            <p:ph type="ctrTitle"/>
          </p:nvPr>
        </p:nvSpPr>
        <p:spPr>
          <a:xfrm>
            <a:off x="2366010" y="2855741"/>
            <a:ext cx="7459980" cy="812721"/>
          </a:xfrm>
        </p:spPr>
        <p:txBody>
          <a:bodyPr vert="horz" lIns="91440" tIns="45720" rIns="91440" bIns="45720" rtlCol="0">
            <a:normAutofit/>
          </a:bodyPr>
          <a:lstStyle/>
          <a:p>
            <a:r>
              <a:rPr lang="it-IT" sz="4400" dirty="0">
                <a:ln w="0"/>
                <a:effectLst>
                  <a:outerShdw blurRad="38100" dist="19050" dir="2700000" algn="tl" rotWithShape="0">
                    <a:schemeClr val="dk1">
                      <a:alpha val="40000"/>
                    </a:schemeClr>
                  </a:outerShdw>
                </a:effectLst>
                <a:latin typeface="Avenir Next LT Pro" panose="020B0504020202020204" pitchFamily="34" charset="0"/>
                <a:cs typeface="Arial" panose="020B0604020202020204" pitchFamily="34" charset="0"/>
              </a:rPr>
              <a:t>Aritmetica degli elaboratori</a:t>
            </a:r>
            <a:endParaRPr lang="en-US" sz="4200" dirty="0">
              <a:ln w="0"/>
              <a:effectLst>
                <a:outerShdw blurRad="38100" dist="19050" dir="2700000" algn="tl" rotWithShape="0">
                  <a:schemeClr val="dk1">
                    <a:alpha val="40000"/>
                  </a:schemeClr>
                </a:outerShdw>
              </a:effectLst>
              <a:latin typeface="Avenir Next LT Pro" panose="020B0504020202020204" pitchFamily="34" charset="0"/>
            </a:endParaRPr>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898C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966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146807"/>
            <a:ext cx="11749255" cy="693837"/>
          </a:xfrm>
        </p:spPr>
        <p:txBody>
          <a:bodyPr>
            <a:normAutofit/>
          </a:bodyPr>
          <a:lstStyle/>
          <a:p>
            <a:r>
              <a:rPr lang="it-IT" sz="3600" dirty="0">
                <a:ln w="0"/>
                <a:solidFill>
                  <a:schemeClr val="tx1"/>
                </a:solidFill>
                <a:latin typeface="Avenir Next LT Pro" panose="020B0504020202020204" pitchFamily="34" charset="0"/>
              </a:rPr>
              <a:t>Calcolo epsilon machine</a:t>
            </a:r>
          </a:p>
        </p:txBody>
      </p:sp>
      <p:pic>
        <p:nvPicPr>
          <p:cNvPr id="4" name="Immagine 3">
            <a:extLst>
              <a:ext uri="{FF2B5EF4-FFF2-40B4-BE49-F238E27FC236}">
                <a16:creationId xmlns:a16="http://schemas.microsoft.com/office/drawing/2014/main" id="{05AC8DBE-98FB-4706-A921-5B90C6119405}"/>
              </a:ext>
            </a:extLst>
          </p:cNvPr>
          <p:cNvPicPr>
            <a:picLocks noChangeAspect="1"/>
          </p:cNvPicPr>
          <p:nvPr/>
        </p:nvPicPr>
        <p:blipFill rotWithShape="1">
          <a:blip r:embed="rId2"/>
          <a:srcRect l="5308" t="19527" r="56615" b="42368"/>
          <a:stretch/>
        </p:blipFill>
        <p:spPr>
          <a:xfrm>
            <a:off x="438131" y="1372960"/>
            <a:ext cx="6752493" cy="3601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asellaDiTesto 4">
            <a:extLst>
              <a:ext uri="{FF2B5EF4-FFF2-40B4-BE49-F238E27FC236}">
                <a16:creationId xmlns:a16="http://schemas.microsoft.com/office/drawing/2014/main" id="{4EA178F0-FF9C-4A75-A39B-3C6EB0732B02}"/>
              </a:ext>
            </a:extLst>
          </p:cNvPr>
          <p:cNvSpPr txBox="1"/>
          <p:nvPr/>
        </p:nvSpPr>
        <p:spPr>
          <a:xfrm>
            <a:off x="7329268" y="1241768"/>
            <a:ext cx="4754879" cy="3816429"/>
          </a:xfrm>
          <a:prstGeom prst="rect">
            <a:avLst/>
          </a:prstGeom>
          <a:noFill/>
        </p:spPr>
        <p:txBody>
          <a:bodyPr wrap="square" rtlCol="0">
            <a:spAutoFit/>
          </a:bodyPr>
          <a:lstStyle/>
          <a:p>
            <a:pPr algn="just"/>
            <a:r>
              <a:rPr lang="it-IT" sz="2200" dirty="0">
                <a:latin typeface="Avenir Next LT Pro" panose="020B0504020202020204" pitchFamily="34" charset="0"/>
              </a:rPr>
              <a:t>Il programma calcola l’epsilon machine del calcolatore su cui viene eseguito, poi a partire da questo risultato calcola la precisione del calcolatore ( senza contare il bit nascosto) la quale risulterà essere pari al numero di cifre della mantissa previsto dallo standard IEEE 754 per l’architettura del calcolatore su cui è eseguito il programma.</a:t>
            </a:r>
          </a:p>
        </p:txBody>
      </p:sp>
      <p:pic>
        <p:nvPicPr>
          <p:cNvPr id="8" name="Immagine 7">
            <a:extLst>
              <a:ext uri="{FF2B5EF4-FFF2-40B4-BE49-F238E27FC236}">
                <a16:creationId xmlns:a16="http://schemas.microsoft.com/office/drawing/2014/main" id="{C74829B2-1BB4-45F7-A7D9-575EDD7B8841}"/>
              </a:ext>
            </a:extLst>
          </p:cNvPr>
          <p:cNvPicPr>
            <a:picLocks noChangeAspect="1"/>
          </p:cNvPicPr>
          <p:nvPr/>
        </p:nvPicPr>
        <p:blipFill rotWithShape="1">
          <a:blip r:embed="rId2"/>
          <a:srcRect l="58131" t="81664" r="6008" b="10391"/>
          <a:stretch/>
        </p:blipFill>
        <p:spPr>
          <a:xfrm>
            <a:off x="438131" y="5729889"/>
            <a:ext cx="8311533" cy="981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asellaDiTesto 8">
            <a:extLst>
              <a:ext uri="{FF2B5EF4-FFF2-40B4-BE49-F238E27FC236}">
                <a16:creationId xmlns:a16="http://schemas.microsoft.com/office/drawing/2014/main" id="{3DAED11E-F5B1-4264-8926-A40EB63551EB}"/>
              </a:ext>
            </a:extLst>
          </p:cNvPr>
          <p:cNvSpPr txBox="1"/>
          <p:nvPr/>
        </p:nvSpPr>
        <p:spPr>
          <a:xfrm>
            <a:off x="334892" y="942626"/>
            <a:ext cx="4296101" cy="400110"/>
          </a:xfrm>
          <a:prstGeom prst="rect">
            <a:avLst/>
          </a:prstGeom>
          <a:noFill/>
        </p:spPr>
        <p:txBody>
          <a:bodyPr wrap="square" rtlCol="0">
            <a:spAutoFit/>
          </a:bodyPr>
          <a:lstStyle/>
          <a:p>
            <a:r>
              <a:rPr lang="it-IT" sz="2000" dirty="0">
                <a:latin typeface="Avenir Next LT Pro" panose="020B0504020202020204" pitchFamily="34" charset="0"/>
              </a:rPr>
              <a:t>Implementazione:</a:t>
            </a:r>
          </a:p>
        </p:txBody>
      </p:sp>
      <p:sp>
        <p:nvSpPr>
          <p:cNvPr id="10" name="CasellaDiTesto 9">
            <a:extLst>
              <a:ext uri="{FF2B5EF4-FFF2-40B4-BE49-F238E27FC236}">
                <a16:creationId xmlns:a16="http://schemas.microsoft.com/office/drawing/2014/main" id="{243C8CD0-3AAF-42B5-8FC7-C87C124CB94E}"/>
              </a:ext>
            </a:extLst>
          </p:cNvPr>
          <p:cNvSpPr txBox="1"/>
          <p:nvPr/>
        </p:nvSpPr>
        <p:spPr>
          <a:xfrm>
            <a:off x="334892" y="5346431"/>
            <a:ext cx="4296101" cy="400110"/>
          </a:xfrm>
          <a:prstGeom prst="rect">
            <a:avLst/>
          </a:prstGeom>
          <a:noFill/>
        </p:spPr>
        <p:txBody>
          <a:bodyPr wrap="square" rtlCol="0">
            <a:spAutoFit/>
          </a:bodyPr>
          <a:lstStyle/>
          <a:p>
            <a:r>
              <a:rPr lang="it-IT" sz="2000" dirty="0">
                <a:latin typeface="Avenir Next LT Pro" panose="020B0504020202020204" pitchFamily="34" charset="0"/>
              </a:rPr>
              <a:t>Test:</a:t>
            </a:r>
          </a:p>
        </p:txBody>
      </p:sp>
    </p:spTree>
    <p:extLst>
      <p:ext uri="{BB962C8B-B14F-4D97-AF65-F5344CB8AC3E}">
        <p14:creationId xmlns:p14="http://schemas.microsoft.com/office/powerpoint/2010/main" val="3900238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4D44503-A04E-4FFA-B4E5-FDC16FB95C68}"/>
              </a:ext>
            </a:extLst>
          </p:cNvPr>
          <p:cNvPicPr>
            <a:picLocks noChangeAspect="1"/>
          </p:cNvPicPr>
          <p:nvPr/>
        </p:nvPicPr>
        <p:blipFill rotWithShape="1">
          <a:blip r:embed="rId2"/>
          <a:srcRect t="26127" r="-1" b="28732"/>
          <a:stretch/>
        </p:blipFill>
        <p:spPr>
          <a:xfrm>
            <a:off x="20" y="-839"/>
            <a:ext cx="12191980" cy="6858000"/>
          </a:xfrm>
          <a:prstGeom prst="rect">
            <a:avLst/>
          </a:prstGeom>
        </p:spPr>
      </p:pic>
      <p:sp>
        <p:nvSpPr>
          <p:cNvPr id="15"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7895CC1-4B12-4ECF-808A-2A13CFD6B252}"/>
              </a:ext>
            </a:extLst>
          </p:cNvPr>
          <p:cNvSpPr>
            <a:spLocks noGrp="1"/>
          </p:cNvSpPr>
          <p:nvPr>
            <p:ph type="ctrTitle"/>
          </p:nvPr>
        </p:nvSpPr>
        <p:spPr>
          <a:xfrm>
            <a:off x="2366010" y="2855741"/>
            <a:ext cx="7459980" cy="812721"/>
          </a:xfrm>
        </p:spPr>
        <p:txBody>
          <a:bodyPr vert="horz" lIns="91440" tIns="45720" rIns="91440" bIns="45720" rtlCol="0">
            <a:normAutofit/>
          </a:bodyPr>
          <a:lstStyle/>
          <a:p>
            <a:r>
              <a:rPr lang="it-IT" sz="4400" dirty="0">
                <a:ln w="0"/>
                <a:effectLst>
                  <a:outerShdw blurRad="38100" dist="19050" dir="2700000" algn="tl" rotWithShape="0">
                    <a:schemeClr val="dk1">
                      <a:alpha val="40000"/>
                    </a:schemeClr>
                  </a:outerShdw>
                </a:effectLst>
                <a:latin typeface="Avenir Next LT Pro" panose="020B0504020202020204" pitchFamily="34" charset="0"/>
                <a:cs typeface="Arial" panose="020B0604020202020204" pitchFamily="34" charset="0"/>
              </a:rPr>
              <a:t>Algebra lineare numerica</a:t>
            </a:r>
            <a:endParaRPr lang="en-US" sz="4200" dirty="0">
              <a:ln w="0"/>
              <a:effectLst>
                <a:outerShdw blurRad="38100" dist="19050" dir="2700000" algn="tl" rotWithShape="0">
                  <a:schemeClr val="dk1">
                    <a:alpha val="40000"/>
                  </a:schemeClr>
                </a:outerShdw>
              </a:effectLst>
              <a:latin typeface="Avenir Next LT Pro" panose="020B0504020202020204" pitchFamily="34" charset="0"/>
            </a:endParaRPr>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898C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5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Algoritmo di sostituzione avanti - implementazione</a:t>
            </a:r>
          </a:p>
        </p:txBody>
      </p:sp>
      <p:pic>
        <p:nvPicPr>
          <p:cNvPr id="9" name="Immagine 8">
            <a:extLst>
              <a:ext uri="{FF2B5EF4-FFF2-40B4-BE49-F238E27FC236}">
                <a16:creationId xmlns:a16="http://schemas.microsoft.com/office/drawing/2014/main" id="{4605937D-CE33-4AF0-B666-A8F3CDBC7943}"/>
              </a:ext>
            </a:extLst>
          </p:cNvPr>
          <p:cNvPicPr>
            <a:picLocks noChangeAspect="1"/>
          </p:cNvPicPr>
          <p:nvPr/>
        </p:nvPicPr>
        <p:blipFill rotWithShape="1">
          <a:blip r:embed="rId2"/>
          <a:srcRect l="1815" t="15159" r="69153" b="24918"/>
          <a:stretch/>
        </p:blipFill>
        <p:spPr>
          <a:xfrm>
            <a:off x="7003886" y="756759"/>
            <a:ext cx="4858620" cy="5344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magine 10">
            <a:extLst>
              <a:ext uri="{FF2B5EF4-FFF2-40B4-BE49-F238E27FC236}">
                <a16:creationId xmlns:a16="http://schemas.microsoft.com/office/drawing/2014/main" id="{590B28AB-2512-4088-BF32-264DCDEA81DA}"/>
              </a:ext>
            </a:extLst>
          </p:cNvPr>
          <p:cNvPicPr>
            <a:picLocks noChangeAspect="1"/>
          </p:cNvPicPr>
          <p:nvPr/>
        </p:nvPicPr>
        <p:blipFill rotWithShape="1">
          <a:blip r:embed="rId3"/>
          <a:srcRect l="1572" t="15386" r="55847" b="19604"/>
          <a:stretch/>
        </p:blipFill>
        <p:spPr>
          <a:xfrm>
            <a:off x="220545" y="756759"/>
            <a:ext cx="6568250" cy="5344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05702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Algoritmo di sostituzione avanti - test</a:t>
            </a:r>
          </a:p>
        </p:txBody>
      </p:sp>
      <p:sp>
        <p:nvSpPr>
          <p:cNvPr id="5" name="CasellaDiTesto 4">
            <a:extLst>
              <a:ext uri="{FF2B5EF4-FFF2-40B4-BE49-F238E27FC236}">
                <a16:creationId xmlns:a16="http://schemas.microsoft.com/office/drawing/2014/main" id="{E5AF1615-12BF-467A-A935-405ADDFC88E8}"/>
              </a:ext>
            </a:extLst>
          </p:cNvPr>
          <p:cNvSpPr txBox="1"/>
          <p:nvPr/>
        </p:nvSpPr>
        <p:spPr>
          <a:xfrm>
            <a:off x="105732" y="923412"/>
            <a:ext cx="2816942" cy="400110"/>
          </a:xfrm>
          <a:prstGeom prst="rect">
            <a:avLst/>
          </a:prstGeom>
          <a:noFill/>
        </p:spPr>
        <p:txBody>
          <a:bodyPr wrap="square" rtlCol="0">
            <a:spAutoFit/>
          </a:bodyPr>
          <a:lstStyle/>
          <a:p>
            <a:r>
              <a:rPr lang="it-IT" sz="2000" dirty="0">
                <a:ln w="0"/>
                <a:effectLst>
                  <a:outerShdw blurRad="38100" dist="19050" dir="2700000" algn="tl" rotWithShape="0">
                    <a:schemeClr val="dk1">
                      <a:alpha val="40000"/>
                    </a:schemeClr>
                  </a:outerShdw>
                </a:effectLst>
                <a:latin typeface="Avenir Next LT Pro" panose="020B0504020202020204" pitchFamily="34" charset="0"/>
              </a:rPr>
              <a:t>Primo test</a:t>
            </a:r>
            <a:r>
              <a:rPr lang="it-IT" dirty="0">
                <a:latin typeface="Avenir Next LT Pro" panose="020B0504020202020204" pitchFamily="34" charset="0"/>
              </a:rPr>
              <a:t>:</a:t>
            </a:r>
          </a:p>
        </p:txBody>
      </p:sp>
      <p:sp>
        <p:nvSpPr>
          <p:cNvPr id="10" name="CasellaDiTesto 9">
            <a:extLst>
              <a:ext uri="{FF2B5EF4-FFF2-40B4-BE49-F238E27FC236}">
                <a16:creationId xmlns:a16="http://schemas.microsoft.com/office/drawing/2014/main" id="{9C8FB799-3558-4724-A67B-DF4838B07416}"/>
              </a:ext>
            </a:extLst>
          </p:cNvPr>
          <p:cNvSpPr txBox="1"/>
          <p:nvPr/>
        </p:nvSpPr>
        <p:spPr>
          <a:xfrm>
            <a:off x="5931563" y="923412"/>
            <a:ext cx="2816942" cy="400110"/>
          </a:xfrm>
          <a:prstGeom prst="rect">
            <a:avLst/>
          </a:prstGeom>
          <a:noFill/>
        </p:spPr>
        <p:txBody>
          <a:bodyPr wrap="square" rtlCol="0">
            <a:spAutoFit/>
          </a:bodyPr>
          <a:lstStyle/>
          <a:p>
            <a:r>
              <a:rPr lang="it-IT" sz="2000" dirty="0">
                <a:ln w="0"/>
                <a:effectLst>
                  <a:outerShdw blurRad="38100" dist="19050" dir="2700000" algn="tl" rotWithShape="0">
                    <a:schemeClr val="dk1">
                      <a:alpha val="40000"/>
                    </a:schemeClr>
                  </a:outerShdw>
                </a:effectLst>
                <a:latin typeface="Avenir Next LT Pro" panose="020B0504020202020204" pitchFamily="34" charset="0"/>
              </a:rPr>
              <a:t>Secondo test</a:t>
            </a:r>
            <a:r>
              <a:rPr lang="it-IT" dirty="0">
                <a:latin typeface="Avenir Next LT Pro" panose="020B0504020202020204" pitchFamily="34" charset="0"/>
              </a:rPr>
              <a:t>:</a:t>
            </a:r>
          </a:p>
        </p:txBody>
      </p:sp>
      <p:pic>
        <p:nvPicPr>
          <p:cNvPr id="14" name="Immagine 13">
            <a:extLst>
              <a:ext uri="{FF2B5EF4-FFF2-40B4-BE49-F238E27FC236}">
                <a16:creationId xmlns:a16="http://schemas.microsoft.com/office/drawing/2014/main" id="{151F2901-DF11-48E1-9BE2-FD155C976DE6}"/>
              </a:ext>
            </a:extLst>
          </p:cNvPr>
          <p:cNvPicPr>
            <a:picLocks noChangeAspect="1"/>
          </p:cNvPicPr>
          <p:nvPr/>
        </p:nvPicPr>
        <p:blipFill rotWithShape="1">
          <a:blip r:embed="rId3"/>
          <a:srcRect l="55038" t="69539" r="18769" b="11439"/>
          <a:stretch/>
        </p:blipFill>
        <p:spPr>
          <a:xfrm>
            <a:off x="180035" y="1393516"/>
            <a:ext cx="5558879" cy="21515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Immagine 15">
            <a:extLst>
              <a:ext uri="{FF2B5EF4-FFF2-40B4-BE49-F238E27FC236}">
                <a16:creationId xmlns:a16="http://schemas.microsoft.com/office/drawing/2014/main" id="{3675F3E3-339B-4DB9-A4EA-D4C1225BDB49}"/>
              </a:ext>
            </a:extLst>
          </p:cNvPr>
          <p:cNvPicPr>
            <a:picLocks noChangeAspect="1"/>
          </p:cNvPicPr>
          <p:nvPr/>
        </p:nvPicPr>
        <p:blipFill rotWithShape="1">
          <a:blip r:embed="rId4"/>
          <a:srcRect l="55388" t="48322" r="6714" b="11438"/>
          <a:stretch/>
        </p:blipFill>
        <p:spPr>
          <a:xfrm>
            <a:off x="5931563" y="1323521"/>
            <a:ext cx="6128903" cy="34681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20490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Algoritmo di sostituzione indietro - implementazione</a:t>
            </a:r>
          </a:p>
        </p:txBody>
      </p:sp>
      <p:pic>
        <p:nvPicPr>
          <p:cNvPr id="4" name="Immagine 3">
            <a:extLst>
              <a:ext uri="{FF2B5EF4-FFF2-40B4-BE49-F238E27FC236}">
                <a16:creationId xmlns:a16="http://schemas.microsoft.com/office/drawing/2014/main" id="{558FE92A-DE31-4CCB-8FA8-CE3039C00E8B}"/>
              </a:ext>
            </a:extLst>
          </p:cNvPr>
          <p:cNvPicPr>
            <a:picLocks noChangeAspect="1"/>
          </p:cNvPicPr>
          <p:nvPr/>
        </p:nvPicPr>
        <p:blipFill rotWithShape="1">
          <a:blip r:embed="rId2"/>
          <a:srcRect l="1778" t="14980" r="55231" b="19202"/>
          <a:stretch/>
        </p:blipFill>
        <p:spPr>
          <a:xfrm>
            <a:off x="140032" y="1010653"/>
            <a:ext cx="6830282" cy="5573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31E22909-D272-4098-B8A8-0C8DB0BC4DC4}"/>
              </a:ext>
            </a:extLst>
          </p:cNvPr>
          <p:cNvPicPr>
            <a:picLocks noChangeAspect="1"/>
          </p:cNvPicPr>
          <p:nvPr/>
        </p:nvPicPr>
        <p:blipFill rotWithShape="1">
          <a:blip r:embed="rId3"/>
          <a:srcRect l="1379" t="14230" r="70577" b="44534"/>
          <a:stretch/>
        </p:blipFill>
        <p:spPr>
          <a:xfrm>
            <a:off x="7145742" y="1010652"/>
            <a:ext cx="4906226" cy="4124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7868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Algoritmo di sostituzione avanti - test</a:t>
            </a:r>
          </a:p>
        </p:txBody>
      </p:sp>
      <p:sp>
        <p:nvSpPr>
          <p:cNvPr id="5" name="CasellaDiTesto 4">
            <a:extLst>
              <a:ext uri="{FF2B5EF4-FFF2-40B4-BE49-F238E27FC236}">
                <a16:creationId xmlns:a16="http://schemas.microsoft.com/office/drawing/2014/main" id="{E5AF1615-12BF-467A-A935-405ADDFC88E8}"/>
              </a:ext>
            </a:extLst>
          </p:cNvPr>
          <p:cNvSpPr txBox="1"/>
          <p:nvPr/>
        </p:nvSpPr>
        <p:spPr>
          <a:xfrm>
            <a:off x="105732" y="923412"/>
            <a:ext cx="2816942" cy="400110"/>
          </a:xfrm>
          <a:prstGeom prst="rect">
            <a:avLst/>
          </a:prstGeom>
          <a:noFill/>
        </p:spPr>
        <p:txBody>
          <a:bodyPr wrap="square" rtlCol="0">
            <a:spAutoFit/>
          </a:bodyPr>
          <a:lstStyle/>
          <a:p>
            <a:r>
              <a:rPr lang="it-IT" sz="2000" dirty="0">
                <a:ln w="0"/>
                <a:effectLst>
                  <a:outerShdw blurRad="38100" dist="19050" dir="2700000" algn="tl" rotWithShape="0">
                    <a:schemeClr val="dk1">
                      <a:alpha val="40000"/>
                    </a:schemeClr>
                  </a:outerShdw>
                </a:effectLst>
                <a:latin typeface="Avenir Next LT Pro" panose="020B0504020202020204" pitchFamily="34" charset="0"/>
              </a:rPr>
              <a:t>Primo test</a:t>
            </a:r>
            <a:r>
              <a:rPr lang="it-IT" sz="2000" dirty="0">
                <a:latin typeface="Avenir Next LT Pro" panose="020B0504020202020204" pitchFamily="34" charset="0"/>
              </a:rPr>
              <a:t>:</a:t>
            </a:r>
          </a:p>
        </p:txBody>
      </p:sp>
      <p:sp>
        <p:nvSpPr>
          <p:cNvPr id="10" name="CasellaDiTesto 9">
            <a:extLst>
              <a:ext uri="{FF2B5EF4-FFF2-40B4-BE49-F238E27FC236}">
                <a16:creationId xmlns:a16="http://schemas.microsoft.com/office/drawing/2014/main" id="{9C8FB799-3558-4724-A67B-DF4838B07416}"/>
              </a:ext>
            </a:extLst>
          </p:cNvPr>
          <p:cNvSpPr txBox="1"/>
          <p:nvPr/>
        </p:nvSpPr>
        <p:spPr>
          <a:xfrm>
            <a:off x="5931563" y="923412"/>
            <a:ext cx="2816942" cy="400110"/>
          </a:xfrm>
          <a:prstGeom prst="rect">
            <a:avLst/>
          </a:prstGeom>
          <a:noFill/>
        </p:spPr>
        <p:txBody>
          <a:bodyPr wrap="square" rtlCol="0">
            <a:spAutoFit/>
          </a:bodyPr>
          <a:lstStyle/>
          <a:p>
            <a:r>
              <a:rPr lang="it-IT" sz="2000" dirty="0">
                <a:ln w="0"/>
                <a:effectLst>
                  <a:outerShdw blurRad="38100" dist="19050" dir="2700000" algn="tl" rotWithShape="0">
                    <a:schemeClr val="dk1">
                      <a:alpha val="40000"/>
                    </a:schemeClr>
                  </a:outerShdw>
                </a:effectLst>
                <a:latin typeface="Avenir Next LT Pro" panose="020B0504020202020204" pitchFamily="34" charset="0"/>
              </a:rPr>
              <a:t>Secondo test</a:t>
            </a:r>
            <a:r>
              <a:rPr lang="it-IT" dirty="0">
                <a:latin typeface="Avenir Next LT Pro" panose="020B0504020202020204" pitchFamily="34" charset="0"/>
              </a:rPr>
              <a:t>:</a:t>
            </a:r>
          </a:p>
        </p:txBody>
      </p:sp>
      <p:pic>
        <p:nvPicPr>
          <p:cNvPr id="7" name="Immagine 6">
            <a:extLst>
              <a:ext uri="{FF2B5EF4-FFF2-40B4-BE49-F238E27FC236}">
                <a16:creationId xmlns:a16="http://schemas.microsoft.com/office/drawing/2014/main" id="{D8A291FC-F478-4C7A-9128-88A32BCAB44E}"/>
              </a:ext>
            </a:extLst>
          </p:cNvPr>
          <p:cNvPicPr>
            <a:picLocks noChangeAspect="1"/>
          </p:cNvPicPr>
          <p:nvPr/>
        </p:nvPicPr>
        <p:blipFill rotWithShape="1">
          <a:blip r:embed="rId3"/>
          <a:srcRect l="54808" t="69323" r="17500" b="9892"/>
          <a:stretch/>
        </p:blipFill>
        <p:spPr>
          <a:xfrm>
            <a:off x="139432" y="1356295"/>
            <a:ext cx="5612584" cy="2245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magine 12">
            <a:extLst>
              <a:ext uri="{FF2B5EF4-FFF2-40B4-BE49-F238E27FC236}">
                <a16:creationId xmlns:a16="http://schemas.microsoft.com/office/drawing/2014/main" id="{972BAD25-6559-47E2-924F-D40427945A00}"/>
              </a:ext>
            </a:extLst>
          </p:cNvPr>
          <p:cNvPicPr>
            <a:picLocks noChangeAspect="1"/>
          </p:cNvPicPr>
          <p:nvPr/>
        </p:nvPicPr>
        <p:blipFill rotWithShape="1">
          <a:blip r:embed="rId4"/>
          <a:srcRect l="55383" t="54385" r="6714" b="11438"/>
          <a:stretch/>
        </p:blipFill>
        <p:spPr>
          <a:xfrm>
            <a:off x="5931563" y="1323522"/>
            <a:ext cx="6072530" cy="29182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2204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Metodo di Eliminazione di Gauss – implementazione 1</a:t>
            </a:r>
          </a:p>
        </p:txBody>
      </p:sp>
      <p:sp>
        <p:nvSpPr>
          <p:cNvPr id="8" name="CasellaDiTesto 7">
            <a:extLst>
              <a:ext uri="{FF2B5EF4-FFF2-40B4-BE49-F238E27FC236}">
                <a16:creationId xmlns:a16="http://schemas.microsoft.com/office/drawing/2014/main" id="{8F764131-4DBF-479E-936C-616E5DC3F56E}"/>
              </a:ext>
            </a:extLst>
          </p:cNvPr>
          <p:cNvSpPr txBox="1"/>
          <p:nvPr/>
        </p:nvSpPr>
        <p:spPr>
          <a:xfrm>
            <a:off x="211014" y="4965896"/>
            <a:ext cx="4763729" cy="400110"/>
          </a:xfrm>
          <a:prstGeom prst="rect">
            <a:avLst/>
          </a:prstGeom>
          <a:noFill/>
        </p:spPr>
        <p:txBody>
          <a:bodyPr wrap="square" rtlCol="0">
            <a:spAutoFit/>
          </a:bodyPr>
          <a:lstStyle/>
          <a:p>
            <a:r>
              <a:rPr lang="it-IT" sz="2000" dirty="0">
                <a:ln w="0"/>
                <a:effectLst>
                  <a:outerShdw blurRad="38100" dist="19050" dir="2700000" algn="tl" rotWithShape="0">
                    <a:schemeClr val="dk1">
                      <a:alpha val="40000"/>
                    </a:schemeClr>
                  </a:outerShdw>
                </a:effectLst>
                <a:latin typeface="Avenir Next LT Pro" panose="020B0504020202020204" pitchFamily="34" charset="0"/>
              </a:rPr>
              <a:t>Versione senza </a:t>
            </a:r>
            <a:r>
              <a:rPr lang="it-IT" sz="2000" dirty="0" err="1">
                <a:ln w="0"/>
                <a:effectLst>
                  <a:outerShdw blurRad="38100" dist="19050" dir="2700000" algn="tl" rotWithShape="0">
                    <a:schemeClr val="dk1">
                      <a:alpha val="40000"/>
                    </a:schemeClr>
                  </a:outerShdw>
                </a:effectLst>
                <a:latin typeface="Avenir Next LT Pro" panose="020B0504020202020204" pitchFamily="34" charset="0"/>
              </a:rPr>
              <a:t>pivoting</a:t>
            </a:r>
            <a:endParaRPr lang="it-IT" sz="2000" dirty="0">
              <a:ln w="0"/>
              <a:effectLst>
                <a:outerShdw blurRad="38100" dist="19050" dir="2700000" algn="tl" rotWithShape="0">
                  <a:schemeClr val="dk1">
                    <a:alpha val="40000"/>
                  </a:schemeClr>
                </a:outerShdw>
              </a:effectLst>
              <a:latin typeface="Avenir Next LT Pro" panose="020B0504020202020204" pitchFamily="34" charset="0"/>
            </a:endParaRPr>
          </a:p>
        </p:txBody>
      </p:sp>
      <p:sp>
        <p:nvSpPr>
          <p:cNvPr id="14" name="CasellaDiTesto 13">
            <a:extLst>
              <a:ext uri="{FF2B5EF4-FFF2-40B4-BE49-F238E27FC236}">
                <a16:creationId xmlns:a16="http://schemas.microsoft.com/office/drawing/2014/main" id="{0134BC1F-5914-4821-98FB-9712AC51E54B}"/>
              </a:ext>
            </a:extLst>
          </p:cNvPr>
          <p:cNvSpPr txBox="1"/>
          <p:nvPr/>
        </p:nvSpPr>
        <p:spPr>
          <a:xfrm>
            <a:off x="10479062" y="5595887"/>
            <a:ext cx="1482187" cy="1015663"/>
          </a:xfrm>
          <a:prstGeom prst="rect">
            <a:avLst/>
          </a:prstGeom>
          <a:noFill/>
        </p:spPr>
        <p:txBody>
          <a:bodyPr wrap="square" rtlCol="0">
            <a:spAutoFit/>
          </a:bodyPr>
          <a:lstStyle/>
          <a:p>
            <a:r>
              <a:rPr lang="it-IT" sz="2000" dirty="0">
                <a:ln w="0"/>
                <a:effectLst>
                  <a:outerShdw blurRad="38100" dist="19050" dir="2700000" algn="tl" rotWithShape="0">
                    <a:schemeClr val="dk1">
                      <a:alpha val="40000"/>
                    </a:schemeClr>
                  </a:outerShdw>
                </a:effectLst>
                <a:latin typeface="Avenir Next LT Pro" panose="020B0504020202020204" pitchFamily="34" charset="0"/>
              </a:rPr>
              <a:t>Versione con </a:t>
            </a:r>
            <a:r>
              <a:rPr lang="it-IT" sz="2000" dirty="0" err="1">
                <a:ln w="0"/>
                <a:effectLst>
                  <a:outerShdw blurRad="38100" dist="19050" dir="2700000" algn="tl" rotWithShape="0">
                    <a:schemeClr val="dk1">
                      <a:alpha val="40000"/>
                    </a:schemeClr>
                  </a:outerShdw>
                </a:effectLst>
                <a:latin typeface="Avenir Next LT Pro" panose="020B0504020202020204" pitchFamily="34" charset="0"/>
              </a:rPr>
              <a:t>pivoting</a:t>
            </a:r>
            <a:endParaRPr lang="it-IT" sz="2000" dirty="0">
              <a:ln w="0"/>
              <a:effectLst>
                <a:outerShdw blurRad="38100" dist="19050" dir="2700000" algn="tl" rotWithShape="0">
                  <a:schemeClr val="dk1">
                    <a:alpha val="40000"/>
                  </a:schemeClr>
                </a:outerShdw>
              </a:effectLst>
              <a:latin typeface="Avenir Next LT Pro" panose="020B0504020202020204" pitchFamily="34" charset="0"/>
            </a:endParaRPr>
          </a:p>
        </p:txBody>
      </p:sp>
      <p:pic>
        <p:nvPicPr>
          <p:cNvPr id="4" name="Immagine 3">
            <a:extLst>
              <a:ext uri="{FF2B5EF4-FFF2-40B4-BE49-F238E27FC236}">
                <a16:creationId xmlns:a16="http://schemas.microsoft.com/office/drawing/2014/main" id="{82C54CBD-C384-45BC-9050-A906D882F2CF}"/>
              </a:ext>
            </a:extLst>
          </p:cNvPr>
          <p:cNvPicPr>
            <a:picLocks noChangeAspect="1"/>
          </p:cNvPicPr>
          <p:nvPr/>
        </p:nvPicPr>
        <p:blipFill rotWithShape="1">
          <a:blip r:embed="rId3"/>
          <a:srcRect l="1730" t="14331" r="72423" b="50000"/>
          <a:stretch/>
        </p:blipFill>
        <p:spPr>
          <a:xfrm>
            <a:off x="211013" y="1111347"/>
            <a:ext cx="5064371" cy="3724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magine 4">
            <a:extLst>
              <a:ext uri="{FF2B5EF4-FFF2-40B4-BE49-F238E27FC236}">
                <a16:creationId xmlns:a16="http://schemas.microsoft.com/office/drawing/2014/main" id="{A401686F-8914-4B6F-AECC-A5602DE53E29}"/>
              </a:ext>
            </a:extLst>
          </p:cNvPr>
          <p:cNvPicPr>
            <a:picLocks noChangeAspect="1"/>
          </p:cNvPicPr>
          <p:nvPr/>
        </p:nvPicPr>
        <p:blipFill rotWithShape="1">
          <a:blip r:embed="rId4"/>
          <a:srcRect l="1730" t="14331" r="70847" b="12434"/>
          <a:stretch/>
        </p:blipFill>
        <p:spPr>
          <a:xfrm>
            <a:off x="6370668" y="671832"/>
            <a:ext cx="4108394" cy="5847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28056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Metodo di Eliminazione di Gauss – implementazione 2</a:t>
            </a:r>
          </a:p>
        </p:txBody>
      </p:sp>
      <p:sp>
        <p:nvSpPr>
          <p:cNvPr id="11" name="CasellaDiTesto 10">
            <a:extLst>
              <a:ext uri="{FF2B5EF4-FFF2-40B4-BE49-F238E27FC236}">
                <a16:creationId xmlns:a16="http://schemas.microsoft.com/office/drawing/2014/main" id="{64878F26-82F2-40EE-B994-AA41F662678E}"/>
              </a:ext>
            </a:extLst>
          </p:cNvPr>
          <p:cNvSpPr txBox="1"/>
          <p:nvPr/>
        </p:nvSpPr>
        <p:spPr>
          <a:xfrm>
            <a:off x="6197207" y="658032"/>
            <a:ext cx="5558696" cy="1323439"/>
          </a:xfrm>
          <a:prstGeom prst="rect">
            <a:avLst/>
          </a:prstGeom>
          <a:noFill/>
        </p:spPr>
        <p:txBody>
          <a:bodyPr wrap="square" rtlCol="0">
            <a:spAutoFit/>
          </a:bodyPr>
          <a:lstStyle/>
          <a:p>
            <a:pPr algn="just"/>
            <a:r>
              <a:rPr lang="it-IT" sz="2000" dirty="0">
                <a:latin typeface="Avenir Next LT Pro" panose="020B0504020202020204" pitchFamily="34" charset="0"/>
              </a:rPr>
              <a:t>Il programma confronta la stabilità degli algoritmi che implementano il M.E.G. con e senza </a:t>
            </a:r>
            <a:r>
              <a:rPr lang="it-IT" sz="2000" dirty="0" err="1">
                <a:latin typeface="Avenir Next LT Pro" panose="020B0504020202020204" pitchFamily="34" charset="0"/>
              </a:rPr>
              <a:t>pivoting</a:t>
            </a:r>
            <a:r>
              <a:rPr lang="it-IT" sz="2000" dirty="0">
                <a:latin typeface="Avenir Next LT Pro" panose="020B0504020202020204" pitchFamily="34" charset="0"/>
              </a:rPr>
              <a:t>, risolvendo una serie di sistemi di equazioni lineari di dimensione crescente.</a:t>
            </a:r>
          </a:p>
        </p:txBody>
      </p:sp>
      <p:pic>
        <p:nvPicPr>
          <p:cNvPr id="4" name="Immagine 3">
            <a:extLst>
              <a:ext uri="{FF2B5EF4-FFF2-40B4-BE49-F238E27FC236}">
                <a16:creationId xmlns:a16="http://schemas.microsoft.com/office/drawing/2014/main" id="{72A6FC69-C5B8-4144-BF89-097E4F6B99BD}"/>
              </a:ext>
            </a:extLst>
          </p:cNvPr>
          <p:cNvPicPr>
            <a:picLocks noChangeAspect="1"/>
          </p:cNvPicPr>
          <p:nvPr/>
        </p:nvPicPr>
        <p:blipFill rotWithShape="1">
          <a:blip r:embed="rId2"/>
          <a:srcRect l="923" t="15198" r="65384" b="16387"/>
          <a:stretch/>
        </p:blipFill>
        <p:spPr>
          <a:xfrm>
            <a:off x="436098" y="658032"/>
            <a:ext cx="5659902" cy="6125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9469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38100" dir="2700000" algn="tl">
                    <a:srgbClr val="000000">
                      <a:alpha val="43137"/>
                    </a:srgbClr>
                  </a:outerShdw>
                </a:effectLst>
                <a:latin typeface="Avenir Next LT Pro" panose="020B0504020202020204" pitchFamily="34" charset="0"/>
              </a:rPr>
              <a:t>Metodo di Eliminazione di Gauss – test</a:t>
            </a:r>
          </a:p>
        </p:txBody>
      </p:sp>
      <p:sp>
        <p:nvSpPr>
          <p:cNvPr id="7" name="CasellaDiTesto 6">
            <a:extLst>
              <a:ext uri="{FF2B5EF4-FFF2-40B4-BE49-F238E27FC236}">
                <a16:creationId xmlns:a16="http://schemas.microsoft.com/office/drawing/2014/main" id="{B1DB101D-04EA-427E-B29A-1EB2C6030120}"/>
              </a:ext>
            </a:extLst>
          </p:cNvPr>
          <p:cNvSpPr txBox="1"/>
          <p:nvPr/>
        </p:nvSpPr>
        <p:spPr>
          <a:xfrm>
            <a:off x="334892" y="5598941"/>
            <a:ext cx="11749255" cy="707886"/>
          </a:xfrm>
          <a:prstGeom prst="rect">
            <a:avLst/>
          </a:prstGeom>
          <a:noFill/>
        </p:spPr>
        <p:txBody>
          <a:bodyPr wrap="square" rtlCol="0">
            <a:spAutoFit/>
          </a:bodyPr>
          <a:lstStyle/>
          <a:p>
            <a:pPr algn="just"/>
            <a:r>
              <a:rPr lang="it-IT" sz="2000" dirty="0">
                <a:latin typeface="Avenir Next LT Pro" panose="020B0504020202020204" pitchFamily="34" charset="0"/>
              </a:rPr>
              <a:t>Si noti come l’applicazione del M.E.G. con </a:t>
            </a:r>
            <a:r>
              <a:rPr lang="it-IT" sz="2000" dirty="0" err="1">
                <a:latin typeface="Avenir Next LT Pro" panose="020B0504020202020204" pitchFamily="34" charset="0"/>
              </a:rPr>
              <a:t>pivoting</a:t>
            </a:r>
            <a:r>
              <a:rPr lang="it-IT" sz="2000" dirty="0">
                <a:latin typeface="Avenir Next LT Pro" panose="020B0504020202020204" pitchFamily="34" charset="0"/>
              </a:rPr>
              <a:t> comporti notevoli benefici in termini di propagazione degli errori al crescere della dimensione dei sistemi.</a:t>
            </a:r>
          </a:p>
        </p:txBody>
      </p:sp>
      <p:pic>
        <p:nvPicPr>
          <p:cNvPr id="4" name="Immagine 3">
            <a:extLst>
              <a:ext uri="{FF2B5EF4-FFF2-40B4-BE49-F238E27FC236}">
                <a16:creationId xmlns:a16="http://schemas.microsoft.com/office/drawing/2014/main" id="{C82E6B82-F143-4D37-B872-4F0E7F8040D8}"/>
              </a:ext>
            </a:extLst>
          </p:cNvPr>
          <p:cNvPicPr>
            <a:picLocks noChangeAspect="1"/>
          </p:cNvPicPr>
          <p:nvPr/>
        </p:nvPicPr>
        <p:blipFill rotWithShape="1">
          <a:blip r:embed="rId3"/>
          <a:srcRect l="8321" t="9761" r="9296" b="11519"/>
          <a:stretch/>
        </p:blipFill>
        <p:spPr>
          <a:xfrm>
            <a:off x="1614487" y="671833"/>
            <a:ext cx="9288559" cy="47301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1562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4D44503-A04E-4FFA-B4E5-FDC16FB95C68}"/>
              </a:ext>
            </a:extLst>
          </p:cNvPr>
          <p:cNvPicPr>
            <a:picLocks noChangeAspect="1"/>
          </p:cNvPicPr>
          <p:nvPr/>
        </p:nvPicPr>
        <p:blipFill rotWithShape="1">
          <a:blip r:embed="rId2"/>
          <a:srcRect t="26127" r="-1" b="28732"/>
          <a:stretch/>
        </p:blipFill>
        <p:spPr>
          <a:xfrm>
            <a:off x="20" y="-839"/>
            <a:ext cx="12191980" cy="6858000"/>
          </a:xfrm>
          <a:prstGeom prst="rect">
            <a:avLst/>
          </a:prstGeom>
        </p:spPr>
      </p:pic>
      <p:sp>
        <p:nvSpPr>
          <p:cNvPr id="15"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7895CC1-4B12-4ECF-808A-2A13CFD6B252}"/>
              </a:ext>
            </a:extLst>
          </p:cNvPr>
          <p:cNvSpPr>
            <a:spLocks noGrp="1"/>
          </p:cNvSpPr>
          <p:nvPr>
            <p:ph type="ctrTitle"/>
          </p:nvPr>
        </p:nvSpPr>
        <p:spPr>
          <a:xfrm>
            <a:off x="2366010" y="2242539"/>
            <a:ext cx="7459980" cy="1425924"/>
          </a:xfrm>
        </p:spPr>
        <p:txBody>
          <a:bodyPr vert="horz" lIns="91440" tIns="45720" rIns="91440" bIns="45720" rtlCol="0">
            <a:normAutofit/>
          </a:bodyPr>
          <a:lstStyle/>
          <a:p>
            <a:r>
              <a:rPr lang="it-IT" sz="4400" cap="none" spc="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cs typeface="Arial" panose="020B0604020202020204" pitchFamily="34" charset="0"/>
              </a:rPr>
              <a:t>Propagazione degli errori nel Calcolo Numerico</a:t>
            </a:r>
            <a:endParaRPr lang="en-US" sz="4200" cap="none" spc="0" dirty="0">
              <a:ln w="0"/>
              <a:effectLst>
                <a:outerShdw blurRad="38100" dist="19050" dir="2700000" algn="tl" rotWithShape="0">
                  <a:schemeClr val="dk1">
                    <a:alpha val="40000"/>
                  </a:schemeClr>
                </a:outerShdw>
              </a:effectLst>
              <a:latin typeface="Avenir Next LT Pro" panose="020B0504020202020204" pitchFamily="34" charset="0"/>
            </a:endParaRPr>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898C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00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Metodo di Eliminazione di Gauss – implementazione </a:t>
            </a:r>
            <a:r>
              <a:rPr lang="it-IT" sz="2800" dirty="0">
                <a:ln w="0"/>
                <a:effectLst>
                  <a:outerShdw blurRad="38100" dist="19050" dir="2700000" algn="tl" rotWithShape="0">
                    <a:schemeClr val="dk1">
                      <a:alpha val="40000"/>
                    </a:schemeClr>
                  </a:outerShdw>
                </a:effectLst>
                <a:latin typeface="Avenir Next LT Pro" panose="020B0504020202020204" pitchFamily="34" charset="0"/>
              </a:rPr>
              <a:t>confronto tempi 1</a:t>
            </a:r>
            <a:endPar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sp>
        <p:nvSpPr>
          <p:cNvPr id="7" name="CasellaDiTesto 6">
            <a:extLst>
              <a:ext uri="{FF2B5EF4-FFF2-40B4-BE49-F238E27FC236}">
                <a16:creationId xmlns:a16="http://schemas.microsoft.com/office/drawing/2014/main" id="{4A40213C-523C-424C-9BE3-C8DB125D8DF3}"/>
              </a:ext>
            </a:extLst>
          </p:cNvPr>
          <p:cNvSpPr txBox="1"/>
          <p:nvPr/>
        </p:nvSpPr>
        <p:spPr>
          <a:xfrm>
            <a:off x="6464467" y="671831"/>
            <a:ext cx="5449890" cy="1631216"/>
          </a:xfrm>
          <a:prstGeom prst="rect">
            <a:avLst/>
          </a:prstGeom>
          <a:noFill/>
        </p:spPr>
        <p:txBody>
          <a:bodyPr wrap="square" rtlCol="0">
            <a:spAutoFit/>
          </a:bodyPr>
          <a:lstStyle/>
          <a:p>
            <a:r>
              <a:rPr lang="it-IT" sz="2000" dirty="0">
                <a:latin typeface="Avenir Next LT Pro" panose="020B0504020202020204" pitchFamily="34" charset="0"/>
              </a:rPr>
              <a:t>Il programma confronta il tempo di esecuzione del M.E.G. in versione ottimizzata e non ottimizzata nella trasformazione di sistemi di equazioni lineari di dimensione crescente.</a:t>
            </a:r>
          </a:p>
        </p:txBody>
      </p:sp>
      <p:pic>
        <p:nvPicPr>
          <p:cNvPr id="4" name="Immagine 3">
            <a:extLst>
              <a:ext uri="{FF2B5EF4-FFF2-40B4-BE49-F238E27FC236}">
                <a16:creationId xmlns:a16="http://schemas.microsoft.com/office/drawing/2014/main" id="{CBC1CAAC-C4EA-431C-B794-5669F19B961A}"/>
              </a:ext>
            </a:extLst>
          </p:cNvPr>
          <p:cNvPicPr>
            <a:picLocks noChangeAspect="1"/>
          </p:cNvPicPr>
          <p:nvPr/>
        </p:nvPicPr>
        <p:blipFill rotWithShape="1">
          <a:blip r:embed="rId3"/>
          <a:srcRect l="1153" t="14114" r="56487" b="5563"/>
          <a:stretch/>
        </p:blipFill>
        <p:spPr>
          <a:xfrm>
            <a:off x="434920" y="671831"/>
            <a:ext cx="5929519" cy="5992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2431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7FE855CE-88E7-4E14-89C7-50BC2D0CE469}"/>
              </a:ext>
            </a:extLst>
          </p:cNvPr>
          <p:cNvPicPr>
            <a:picLocks noChangeAspect="1"/>
          </p:cNvPicPr>
          <p:nvPr/>
        </p:nvPicPr>
        <p:blipFill rotWithShape="1">
          <a:blip r:embed="rId2"/>
          <a:srcRect l="1269" t="21097" r="63885" b="34790"/>
          <a:stretch/>
        </p:blipFill>
        <p:spPr>
          <a:xfrm>
            <a:off x="2483269" y="1490853"/>
            <a:ext cx="7225462" cy="48747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olo 1">
            <a:extLst>
              <a:ext uri="{FF2B5EF4-FFF2-40B4-BE49-F238E27FC236}">
                <a16:creationId xmlns:a16="http://schemas.microsoft.com/office/drawing/2014/main" id="{FDE1752C-1144-4761-A219-3411D954EAAD}"/>
              </a:ext>
            </a:extLst>
          </p:cNvPr>
          <p:cNvSpPr>
            <a:spLocks noGrp="1"/>
          </p:cNvSpPr>
          <p:nvPr>
            <p:ph type="title"/>
          </p:nvPr>
        </p:nvSpPr>
        <p:spPr>
          <a:xfrm>
            <a:off x="334892" y="-22005"/>
            <a:ext cx="11749255" cy="693837"/>
          </a:xfrm>
        </p:spPr>
        <p:txBody>
          <a:bodyPr>
            <a:normAutofit/>
          </a:bodyPr>
          <a:lstStyle/>
          <a:p>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Metodo di Eliminazione di Gauss – implementazione </a:t>
            </a:r>
            <a:r>
              <a:rPr lang="it-IT" sz="2800" dirty="0">
                <a:ln w="0"/>
                <a:effectLst>
                  <a:outerShdw blurRad="38100" dist="19050" dir="2700000" algn="tl" rotWithShape="0">
                    <a:schemeClr val="dk1">
                      <a:alpha val="40000"/>
                    </a:schemeClr>
                  </a:outerShdw>
                </a:effectLst>
                <a:latin typeface="Avenir Next LT Pro" panose="020B0504020202020204" pitchFamily="34" charset="0"/>
              </a:rPr>
              <a:t>confronto tempi 2</a:t>
            </a:r>
            <a:endPar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sp>
        <p:nvSpPr>
          <p:cNvPr id="2" name="CasellaDiTesto 1">
            <a:extLst>
              <a:ext uri="{FF2B5EF4-FFF2-40B4-BE49-F238E27FC236}">
                <a16:creationId xmlns:a16="http://schemas.microsoft.com/office/drawing/2014/main" id="{8294FD99-E330-4029-A803-13FE3EF9B323}"/>
              </a:ext>
            </a:extLst>
          </p:cNvPr>
          <p:cNvSpPr txBox="1"/>
          <p:nvPr/>
        </p:nvSpPr>
        <p:spPr>
          <a:xfrm>
            <a:off x="392528" y="881287"/>
            <a:ext cx="11633981" cy="400110"/>
          </a:xfrm>
          <a:prstGeom prst="rect">
            <a:avLst/>
          </a:prstGeom>
          <a:noFill/>
        </p:spPr>
        <p:txBody>
          <a:bodyPr wrap="square" rtlCol="0">
            <a:spAutoFit/>
          </a:bodyPr>
          <a:lstStyle/>
          <a:p>
            <a:pPr algn="ctr"/>
            <a:r>
              <a:rPr lang="it-IT" sz="2000" dirty="0">
                <a:latin typeface="Avenir Next LT Pro" panose="020B0504020202020204" pitchFamily="34" charset="0"/>
              </a:rPr>
              <a:t>La versione del M.E.G. ottimizzato utilizzata nel programma precedente è la seguente:</a:t>
            </a:r>
          </a:p>
        </p:txBody>
      </p:sp>
    </p:spTree>
    <p:extLst>
      <p:ext uri="{BB962C8B-B14F-4D97-AF65-F5344CB8AC3E}">
        <p14:creationId xmlns:p14="http://schemas.microsoft.com/office/powerpoint/2010/main" val="2871827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a:extLst>
              <a:ext uri="{FF2B5EF4-FFF2-40B4-BE49-F238E27FC236}">
                <a16:creationId xmlns:a16="http://schemas.microsoft.com/office/drawing/2014/main" id="{FDE1752C-1144-4761-A219-3411D954EAAD}"/>
              </a:ext>
            </a:extLst>
          </p:cNvPr>
          <p:cNvSpPr>
            <a:spLocks noGrp="1"/>
          </p:cNvSpPr>
          <p:nvPr>
            <p:ph type="title"/>
          </p:nvPr>
        </p:nvSpPr>
        <p:spPr>
          <a:xfrm>
            <a:off x="334892" y="-22005"/>
            <a:ext cx="11749255" cy="693837"/>
          </a:xfrm>
        </p:spPr>
        <p:txBody>
          <a:bodyPr>
            <a:normAutofit/>
          </a:bodyPr>
          <a:lstStyle/>
          <a:p>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Metodo di Eliminazione di Gauss – test </a:t>
            </a:r>
            <a:r>
              <a:rPr lang="it-IT" sz="2800" dirty="0">
                <a:ln w="0"/>
                <a:effectLst>
                  <a:outerShdw blurRad="38100" dist="19050" dir="2700000" algn="tl" rotWithShape="0">
                    <a:schemeClr val="dk1">
                      <a:alpha val="40000"/>
                    </a:schemeClr>
                  </a:outerShdw>
                </a:effectLst>
                <a:latin typeface="Avenir Next LT Pro" panose="020B0504020202020204" pitchFamily="34" charset="0"/>
              </a:rPr>
              <a:t>confronto tempi </a:t>
            </a:r>
            <a:endPar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sp>
        <p:nvSpPr>
          <p:cNvPr id="2" name="CasellaDiTesto 1">
            <a:extLst>
              <a:ext uri="{FF2B5EF4-FFF2-40B4-BE49-F238E27FC236}">
                <a16:creationId xmlns:a16="http://schemas.microsoft.com/office/drawing/2014/main" id="{1E76A482-D06C-4321-B164-38746560957B}"/>
              </a:ext>
            </a:extLst>
          </p:cNvPr>
          <p:cNvSpPr txBox="1"/>
          <p:nvPr/>
        </p:nvSpPr>
        <p:spPr>
          <a:xfrm>
            <a:off x="460522" y="5982496"/>
            <a:ext cx="11270954" cy="707886"/>
          </a:xfrm>
          <a:prstGeom prst="rect">
            <a:avLst/>
          </a:prstGeom>
          <a:noFill/>
        </p:spPr>
        <p:txBody>
          <a:bodyPr wrap="square" rtlCol="0">
            <a:spAutoFit/>
          </a:bodyPr>
          <a:lstStyle/>
          <a:p>
            <a:r>
              <a:rPr lang="it-IT" sz="2000" dirty="0">
                <a:latin typeface="Avenir Next LT Pro" panose="020B0504020202020204" pitchFamily="34" charset="0"/>
              </a:rPr>
              <a:t>Si noti come la versione ottimizzata del M.E.G. ha prestazioni migliori in termini di tempo al crescere delle dimensioni del sistema di equazioni lineari.</a:t>
            </a:r>
          </a:p>
        </p:txBody>
      </p:sp>
      <p:pic>
        <p:nvPicPr>
          <p:cNvPr id="5" name="Immagine 4">
            <a:extLst>
              <a:ext uri="{FF2B5EF4-FFF2-40B4-BE49-F238E27FC236}">
                <a16:creationId xmlns:a16="http://schemas.microsoft.com/office/drawing/2014/main" id="{61F714F3-1B0E-4DC6-841C-93EBEE3BF1EE}"/>
              </a:ext>
            </a:extLst>
          </p:cNvPr>
          <p:cNvPicPr>
            <a:picLocks noChangeAspect="1"/>
          </p:cNvPicPr>
          <p:nvPr/>
        </p:nvPicPr>
        <p:blipFill rotWithShape="1">
          <a:blip r:embed="rId2"/>
          <a:srcRect l="8520" t="10135" r="8520" b="8811"/>
          <a:stretch/>
        </p:blipFill>
        <p:spPr>
          <a:xfrm>
            <a:off x="1350304" y="671832"/>
            <a:ext cx="9718429" cy="50603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2594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Fattorizzazione</a:t>
            </a:r>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A = LU – implementazione 1</a:t>
            </a:r>
          </a:p>
        </p:txBody>
      </p:sp>
      <p:sp>
        <p:nvSpPr>
          <p:cNvPr id="3" name="CasellaDiTesto 2">
            <a:extLst>
              <a:ext uri="{FF2B5EF4-FFF2-40B4-BE49-F238E27FC236}">
                <a16:creationId xmlns:a16="http://schemas.microsoft.com/office/drawing/2014/main" id="{ED351275-6CE4-4920-BAAA-0358EAC7F35C}"/>
              </a:ext>
            </a:extLst>
          </p:cNvPr>
          <p:cNvSpPr txBox="1"/>
          <p:nvPr/>
        </p:nvSpPr>
        <p:spPr>
          <a:xfrm>
            <a:off x="427586" y="564537"/>
            <a:ext cx="5392031" cy="369332"/>
          </a:xfrm>
          <a:prstGeom prst="rect">
            <a:avLst/>
          </a:prstGeom>
          <a:noFill/>
        </p:spPr>
        <p:txBody>
          <a:bodyPr wrap="square" rtlCol="0">
            <a:spAutoFit/>
          </a:bodyPr>
          <a:lstStyle/>
          <a:p>
            <a:r>
              <a:rPr lang="it-IT" dirty="0">
                <a:latin typeface="Avenir Next LT Pro" panose="020B0504020202020204" pitchFamily="34" charset="0"/>
              </a:rPr>
              <a:t>Versione senza </a:t>
            </a:r>
            <a:r>
              <a:rPr lang="it-IT" dirty="0" err="1">
                <a:latin typeface="Avenir Next LT Pro" panose="020B0504020202020204" pitchFamily="34" charset="0"/>
              </a:rPr>
              <a:t>pivoting</a:t>
            </a:r>
            <a:r>
              <a:rPr lang="it-IT" dirty="0">
                <a:latin typeface="Avenir Next LT Pro" panose="020B0504020202020204" pitchFamily="34" charset="0"/>
              </a:rPr>
              <a:t>:</a:t>
            </a:r>
          </a:p>
        </p:txBody>
      </p:sp>
      <p:sp>
        <p:nvSpPr>
          <p:cNvPr id="7" name="CasellaDiTesto 6">
            <a:extLst>
              <a:ext uri="{FF2B5EF4-FFF2-40B4-BE49-F238E27FC236}">
                <a16:creationId xmlns:a16="http://schemas.microsoft.com/office/drawing/2014/main" id="{67656A63-2FBC-4B62-9158-925DFEBE0C50}"/>
              </a:ext>
            </a:extLst>
          </p:cNvPr>
          <p:cNvSpPr txBox="1"/>
          <p:nvPr/>
        </p:nvSpPr>
        <p:spPr>
          <a:xfrm>
            <a:off x="5790181" y="564537"/>
            <a:ext cx="5392031" cy="369332"/>
          </a:xfrm>
          <a:prstGeom prst="rect">
            <a:avLst/>
          </a:prstGeom>
          <a:noFill/>
        </p:spPr>
        <p:txBody>
          <a:bodyPr wrap="square" rtlCol="0">
            <a:spAutoFit/>
          </a:bodyPr>
          <a:lstStyle/>
          <a:p>
            <a:r>
              <a:rPr lang="it-IT" dirty="0">
                <a:latin typeface="Avenir Next LT Pro" panose="020B0504020202020204" pitchFamily="34" charset="0"/>
              </a:rPr>
              <a:t>Versione con </a:t>
            </a:r>
            <a:r>
              <a:rPr lang="it-IT" dirty="0" err="1">
                <a:latin typeface="Avenir Next LT Pro" panose="020B0504020202020204" pitchFamily="34" charset="0"/>
              </a:rPr>
              <a:t>pivoting</a:t>
            </a:r>
            <a:r>
              <a:rPr lang="it-IT" dirty="0">
                <a:latin typeface="Avenir Next LT Pro" panose="020B0504020202020204" pitchFamily="34" charset="0"/>
              </a:rPr>
              <a:t>:</a:t>
            </a:r>
          </a:p>
        </p:txBody>
      </p:sp>
      <p:pic>
        <p:nvPicPr>
          <p:cNvPr id="11" name="Immagine 10">
            <a:extLst>
              <a:ext uri="{FF2B5EF4-FFF2-40B4-BE49-F238E27FC236}">
                <a16:creationId xmlns:a16="http://schemas.microsoft.com/office/drawing/2014/main" id="{0C76C9A7-8119-4346-A57E-194D5809618B}"/>
              </a:ext>
            </a:extLst>
          </p:cNvPr>
          <p:cNvPicPr>
            <a:picLocks noChangeAspect="1"/>
          </p:cNvPicPr>
          <p:nvPr/>
        </p:nvPicPr>
        <p:blipFill rotWithShape="1">
          <a:blip r:embed="rId3"/>
          <a:srcRect l="1615" t="14547" r="66538" b="52977"/>
          <a:stretch/>
        </p:blipFill>
        <p:spPr>
          <a:xfrm>
            <a:off x="451675" y="981313"/>
            <a:ext cx="5338506" cy="2901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magine 16">
            <a:extLst>
              <a:ext uri="{FF2B5EF4-FFF2-40B4-BE49-F238E27FC236}">
                <a16:creationId xmlns:a16="http://schemas.microsoft.com/office/drawing/2014/main" id="{C114F995-5FD2-40B9-BE97-3C7ACBC17EA2}"/>
              </a:ext>
            </a:extLst>
          </p:cNvPr>
          <p:cNvPicPr>
            <a:picLocks noChangeAspect="1"/>
          </p:cNvPicPr>
          <p:nvPr/>
        </p:nvPicPr>
        <p:blipFill rotWithShape="1">
          <a:blip r:embed="rId4"/>
          <a:srcRect l="1269" t="14331" r="65847" b="14656"/>
          <a:stretch/>
        </p:blipFill>
        <p:spPr>
          <a:xfrm>
            <a:off x="5942233" y="954885"/>
            <a:ext cx="5087928" cy="5855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3588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Fattorizzazione A = LU – implementazione 2</a:t>
            </a:r>
          </a:p>
        </p:txBody>
      </p:sp>
      <p:sp>
        <p:nvSpPr>
          <p:cNvPr id="9" name="CasellaDiTesto 8">
            <a:extLst>
              <a:ext uri="{FF2B5EF4-FFF2-40B4-BE49-F238E27FC236}">
                <a16:creationId xmlns:a16="http://schemas.microsoft.com/office/drawing/2014/main" id="{E558A30C-1561-4640-BAC1-C89511C112CA}"/>
              </a:ext>
            </a:extLst>
          </p:cNvPr>
          <p:cNvSpPr txBox="1"/>
          <p:nvPr/>
        </p:nvSpPr>
        <p:spPr>
          <a:xfrm>
            <a:off x="6303643" y="671832"/>
            <a:ext cx="5888357" cy="1631216"/>
          </a:xfrm>
          <a:prstGeom prst="rect">
            <a:avLst/>
          </a:prstGeom>
          <a:noFill/>
        </p:spPr>
        <p:txBody>
          <a:bodyPr wrap="square" rtlCol="0">
            <a:spAutoFit/>
          </a:bodyPr>
          <a:lstStyle/>
          <a:p>
            <a:pPr algn="just"/>
            <a:r>
              <a:rPr lang="it-IT" sz="2000" dirty="0">
                <a:latin typeface="Avenir Next LT Pro" panose="020B0504020202020204" pitchFamily="34" charset="0"/>
              </a:rPr>
              <a:t>Il programma confronta la stabilità degli algoritmi che implementano la fattorizzazione A = LU con e senza </a:t>
            </a:r>
            <a:r>
              <a:rPr lang="it-IT" sz="2000" dirty="0" err="1">
                <a:latin typeface="Avenir Next LT Pro" panose="020B0504020202020204" pitchFamily="34" charset="0"/>
              </a:rPr>
              <a:t>pivoting</a:t>
            </a:r>
            <a:r>
              <a:rPr lang="it-IT" sz="2000" dirty="0">
                <a:latin typeface="Avenir Next LT Pro" panose="020B0504020202020204" pitchFamily="34" charset="0"/>
              </a:rPr>
              <a:t>, risolvendo una serie di sistemi di equazioni lineari di dimensione crescente.</a:t>
            </a:r>
          </a:p>
        </p:txBody>
      </p:sp>
      <p:pic>
        <p:nvPicPr>
          <p:cNvPr id="6" name="Immagine 5">
            <a:extLst>
              <a:ext uri="{FF2B5EF4-FFF2-40B4-BE49-F238E27FC236}">
                <a16:creationId xmlns:a16="http://schemas.microsoft.com/office/drawing/2014/main" id="{EE4645AE-9C24-4922-9FC2-917A4A758841}"/>
              </a:ext>
            </a:extLst>
          </p:cNvPr>
          <p:cNvPicPr>
            <a:picLocks noChangeAspect="1"/>
          </p:cNvPicPr>
          <p:nvPr/>
        </p:nvPicPr>
        <p:blipFill rotWithShape="1">
          <a:blip r:embed="rId2"/>
          <a:srcRect l="1172" t="14378" r="64141" b="16358"/>
          <a:stretch/>
        </p:blipFill>
        <p:spPr>
          <a:xfrm>
            <a:off x="500062" y="671832"/>
            <a:ext cx="5638411" cy="60003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36390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Fattorizzazione A = LU – test</a:t>
            </a:r>
          </a:p>
        </p:txBody>
      </p:sp>
      <p:sp>
        <p:nvSpPr>
          <p:cNvPr id="7" name="CasellaDiTesto 6">
            <a:extLst>
              <a:ext uri="{FF2B5EF4-FFF2-40B4-BE49-F238E27FC236}">
                <a16:creationId xmlns:a16="http://schemas.microsoft.com/office/drawing/2014/main" id="{B53B176B-738C-4E4E-8C1D-9694FE7EC1C6}"/>
              </a:ext>
            </a:extLst>
          </p:cNvPr>
          <p:cNvSpPr txBox="1"/>
          <p:nvPr/>
        </p:nvSpPr>
        <p:spPr>
          <a:xfrm>
            <a:off x="334892" y="5598941"/>
            <a:ext cx="11749255" cy="707886"/>
          </a:xfrm>
          <a:prstGeom prst="rect">
            <a:avLst/>
          </a:prstGeom>
          <a:noFill/>
        </p:spPr>
        <p:txBody>
          <a:bodyPr wrap="square" rtlCol="0">
            <a:spAutoFit/>
          </a:bodyPr>
          <a:lstStyle/>
          <a:p>
            <a:r>
              <a:rPr lang="it-IT" sz="2000" dirty="0">
                <a:latin typeface="Avenir Next LT Pro" panose="020B0504020202020204" pitchFamily="34" charset="0"/>
              </a:rPr>
              <a:t>Si noti come l’applicazione della fattorizzazione A=LU con </a:t>
            </a:r>
            <a:r>
              <a:rPr lang="it-IT" sz="2000" dirty="0" err="1">
                <a:latin typeface="Avenir Next LT Pro" panose="020B0504020202020204" pitchFamily="34" charset="0"/>
              </a:rPr>
              <a:t>pivoting</a:t>
            </a:r>
            <a:r>
              <a:rPr lang="it-IT" sz="2000" dirty="0">
                <a:latin typeface="Avenir Next LT Pro" panose="020B0504020202020204" pitchFamily="34" charset="0"/>
              </a:rPr>
              <a:t> comporti notevoli benefici in termini di propagazione degli errori al crescere della dimensione dei sistemi.</a:t>
            </a:r>
          </a:p>
        </p:txBody>
      </p:sp>
      <p:pic>
        <p:nvPicPr>
          <p:cNvPr id="8" name="Immagine 7">
            <a:extLst>
              <a:ext uri="{FF2B5EF4-FFF2-40B4-BE49-F238E27FC236}">
                <a16:creationId xmlns:a16="http://schemas.microsoft.com/office/drawing/2014/main" id="{05F8D74E-260B-4B41-B3B7-619620EB40DE}"/>
              </a:ext>
            </a:extLst>
          </p:cNvPr>
          <p:cNvPicPr>
            <a:picLocks noChangeAspect="1"/>
          </p:cNvPicPr>
          <p:nvPr/>
        </p:nvPicPr>
        <p:blipFill rotWithShape="1">
          <a:blip r:embed="rId2"/>
          <a:srcRect l="41885" t="18011" r="12423" b="21367"/>
          <a:stretch/>
        </p:blipFill>
        <p:spPr>
          <a:xfrm>
            <a:off x="2649415" y="671832"/>
            <a:ext cx="6893169" cy="48739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64763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Fattorizzazione A = LU – implementazione </a:t>
            </a:r>
            <a:r>
              <a:rPr lang="it-IT" sz="3200" dirty="0">
                <a:ln w="0"/>
                <a:effectLst>
                  <a:outerShdw blurRad="38100" dist="19050" dir="2700000" algn="tl" rotWithShape="0">
                    <a:schemeClr val="dk1">
                      <a:alpha val="40000"/>
                    </a:schemeClr>
                  </a:outerShdw>
                </a:effectLst>
                <a:latin typeface="Avenir Next LT Pro" panose="020B0504020202020204" pitchFamily="34" charset="0"/>
              </a:rPr>
              <a:t>confronto tempi 1</a:t>
            </a:r>
            <a:endPar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sp>
        <p:nvSpPr>
          <p:cNvPr id="11" name="CasellaDiTesto 10">
            <a:extLst>
              <a:ext uri="{FF2B5EF4-FFF2-40B4-BE49-F238E27FC236}">
                <a16:creationId xmlns:a16="http://schemas.microsoft.com/office/drawing/2014/main" id="{E909F1FE-D34D-4D5E-91DD-5F38DD93F9A2}"/>
              </a:ext>
            </a:extLst>
          </p:cNvPr>
          <p:cNvSpPr txBox="1"/>
          <p:nvPr/>
        </p:nvSpPr>
        <p:spPr>
          <a:xfrm>
            <a:off x="6729414" y="668415"/>
            <a:ext cx="5415798" cy="1631216"/>
          </a:xfrm>
          <a:prstGeom prst="rect">
            <a:avLst/>
          </a:prstGeom>
          <a:noFill/>
        </p:spPr>
        <p:txBody>
          <a:bodyPr wrap="square" rtlCol="0">
            <a:spAutoFit/>
          </a:bodyPr>
          <a:lstStyle/>
          <a:p>
            <a:r>
              <a:rPr lang="it-IT" sz="2000" dirty="0">
                <a:latin typeface="Avenir Next LT Pro" panose="020B0504020202020204" pitchFamily="34" charset="0"/>
              </a:rPr>
              <a:t>Il programma confronta il tempo di esecuzione della fattorizzazione A = LU ottimizzata e non ottimizzata nella trasformazione di sistemi di equazioni lineari di dimensione crescente.</a:t>
            </a:r>
          </a:p>
        </p:txBody>
      </p:sp>
      <p:pic>
        <p:nvPicPr>
          <p:cNvPr id="6" name="Immagine 5">
            <a:extLst>
              <a:ext uri="{FF2B5EF4-FFF2-40B4-BE49-F238E27FC236}">
                <a16:creationId xmlns:a16="http://schemas.microsoft.com/office/drawing/2014/main" id="{7BA8F8DA-BF4A-4342-9DD3-13F92773A184}"/>
              </a:ext>
            </a:extLst>
          </p:cNvPr>
          <p:cNvPicPr>
            <a:picLocks noChangeAspect="1"/>
          </p:cNvPicPr>
          <p:nvPr/>
        </p:nvPicPr>
        <p:blipFill rotWithShape="1">
          <a:blip r:embed="rId3"/>
          <a:srcRect l="1452" t="14704" r="54000" b="5629"/>
          <a:stretch/>
        </p:blipFill>
        <p:spPr>
          <a:xfrm>
            <a:off x="334892" y="671831"/>
            <a:ext cx="6232488" cy="59399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9889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Fattorizzazione A = LU – implementazione </a:t>
            </a:r>
            <a:r>
              <a:rPr lang="it-IT" sz="3200" dirty="0">
                <a:ln w="0"/>
                <a:effectLst>
                  <a:outerShdw blurRad="38100" dist="19050" dir="2700000" algn="tl" rotWithShape="0">
                    <a:schemeClr val="dk1">
                      <a:alpha val="40000"/>
                    </a:schemeClr>
                  </a:outerShdw>
                </a:effectLst>
                <a:latin typeface="Avenir Next LT Pro" panose="020B0504020202020204" pitchFamily="34" charset="0"/>
              </a:rPr>
              <a:t>confronto tempi 2</a:t>
            </a:r>
            <a:endPar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4" name="Immagine 3">
            <a:extLst>
              <a:ext uri="{FF2B5EF4-FFF2-40B4-BE49-F238E27FC236}">
                <a16:creationId xmlns:a16="http://schemas.microsoft.com/office/drawing/2014/main" id="{960DB0E4-3794-4455-8DB4-C98BBDE9C35F}"/>
              </a:ext>
            </a:extLst>
          </p:cNvPr>
          <p:cNvPicPr>
            <a:picLocks noChangeAspect="1"/>
          </p:cNvPicPr>
          <p:nvPr/>
        </p:nvPicPr>
        <p:blipFill rotWithShape="1">
          <a:blip r:embed="rId3"/>
          <a:srcRect l="1269" t="14331" r="62731" b="54925"/>
          <a:stretch/>
        </p:blipFill>
        <p:spPr>
          <a:xfrm>
            <a:off x="1653273" y="1994096"/>
            <a:ext cx="8885454" cy="4044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asellaDiTesto 4">
            <a:extLst>
              <a:ext uri="{FF2B5EF4-FFF2-40B4-BE49-F238E27FC236}">
                <a16:creationId xmlns:a16="http://schemas.microsoft.com/office/drawing/2014/main" id="{0F609AD8-A9C8-4072-8D69-76A28078671B}"/>
              </a:ext>
            </a:extLst>
          </p:cNvPr>
          <p:cNvSpPr txBox="1"/>
          <p:nvPr/>
        </p:nvSpPr>
        <p:spPr>
          <a:xfrm>
            <a:off x="1653272" y="1129373"/>
            <a:ext cx="9024105" cy="707886"/>
          </a:xfrm>
          <a:prstGeom prst="rect">
            <a:avLst/>
          </a:prstGeom>
          <a:noFill/>
        </p:spPr>
        <p:txBody>
          <a:bodyPr wrap="square" rtlCol="0">
            <a:spAutoFit/>
          </a:bodyPr>
          <a:lstStyle/>
          <a:p>
            <a:r>
              <a:rPr lang="it-IT" sz="2000" dirty="0">
                <a:latin typeface="Avenir Next LT Pro" panose="020B0504020202020204" pitchFamily="34" charset="0"/>
              </a:rPr>
              <a:t>L’algoritmo della fattorizzazione A = LU ottimizzato utilizzato nel programma precedente è il seguente:</a:t>
            </a:r>
          </a:p>
        </p:txBody>
      </p:sp>
    </p:spTree>
    <p:extLst>
      <p:ext uri="{BB962C8B-B14F-4D97-AF65-F5344CB8AC3E}">
        <p14:creationId xmlns:p14="http://schemas.microsoft.com/office/powerpoint/2010/main" val="3347521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Fattorizzazione A = LU – </a:t>
            </a:r>
            <a:r>
              <a:rPr lang="it-IT" sz="3200" dirty="0">
                <a:ln w="0"/>
                <a:effectLst>
                  <a:outerShdw blurRad="38100" dist="19050" dir="2700000" algn="tl" rotWithShape="0">
                    <a:schemeClr val="dk1">
                      <a:alpha val="40000"/>
                    </a:schemeClr>
                  </a:outerShdw>
                </a:effectLst>
                <a:latin typeface="Avenir Next LT Pro" panose="020B0504020202020204" pitchFamily="34" charset="0"/>
              </a:rPr>
              <a:t>test confronto tempi</a:t>
            </a:r>
            <a:endPar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sp>
        <p:nvSpPr>
          <p:cNvPr id="6" name="CasellaDiTesto 5">
            <a:extLst>
              <a:ext uri="{FF2B5EF4-FFF2-40B4-BE49-F238E27FC236}">
                <a16:creationId xmlns:a16="http://schemas.microsoft.com/office/drawing/2014/main" id="{068D8B89-A5C7-419B-AA15-DF2EB18AC84B}"/>
              </a:ext>
            </a:extLst>
          </p:cNvPr>
          <p:cNvSpPr txBox="1"/>
          <p:nvPr/>
        </p:nvSpPr>
        <p:spPr>
          <a:xfrm>
            <a:off x="460522" y="5766606"/>
            <a:ext cx="11270954" cy="707886"/>
          </a:xfrm>
          <a:prstGeom prst="rect">
            <a:avLst/>
          </a:prstGeom>
          <a:noFill/>
        </p:spPr>
        <p:txBody>
          <a:bodyPr wrap="square" rtlCol="0">
            <a:spAutoFit/>
          </a:bodyPr>
          <a:lstStyle/>
          <a:p>
            <a:r>
              <a:rPr lang="it-IT" sz="2000" dirty="0">
                <a:latin typeface="Avenir Next LT Pro" panose="020B0504020202020204" pitchFamily="34" charset="0"/>
              </a:rPr>
              <a:t>Si noti come la versione ottimizzata della fattorizzazione A = LU ha prestazioni migliori in termini di tempo al crescere delle dimensioni del sistema di equazioni lineari.</a:t>
            </a:r>
          </a:p>
        </p:txBody>
      </p:sp>
      <p:pic>
        <p:nvPicPr>
          <p:cNvPr id="7" name="Immagine 6">
            <a:extLst>
              <a:ext uri="{FF2B5EF4-FFF2-40B4-BE49-F238E27FC236}">
                <a16:creationId xmlns:a16="http://schemas.microsoft.com/office/drawing/2014/main" id="{E2114101-A2D3-4648-88F8-2E3C8C415B0B}"/>
              </a:ext>
            </a:extLst>
          </p:cNvPr>
          <p:cNvPicPr>
            <a:picLocks noChangeAspect="1"/>
          </p:cNvPicPr>
          <p:nvPr/>
        </p:nvPicPr>
        <p:blipFill rotWithShape="1">
          <a:blip r:embed="rId3"/>
          <a:srcRect l="31616" t="29269" r="32038" b="23317"/>
          <a:stretch/>
        </p:blipFill>
        <p:spPr>
          <a:xfrm>
            <a:off x="2715065" y="671832"/>
            <a:ext cx="6877733" cy="4781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4377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Confronto tra Fattorizzazione A = LU &amp; M.E.G. – implementazione 1</a:t>
            </a:r>
          </a:p>
        </p:txBody>
      </p:sp>
      <p:sp>
        <p:nvSpPr>
          <p:cNvPr id="8" name="CasellaDiTesto 7">
            <a:extLst>
              <a:ext uri="{FF2B5EF4-FFF2-40B4-BE49-F238E27FC236}">
                <a16:creationId xmlns:a16="http://schemas.microsoft.com/office/drawing/2014/main" id="{8F7A4F88-59DC-4575-8712-97415A539A1B}"/>
              </a:ext>
            </a:extLst>
          </p:cNvPr>
          <p:cNvSpPr txBox="1"/>
          <p:nvPr/>
        </p:nvSpPr>
        <p:spPr>
          <a:xfrm>
            <a:off x="7484012" y="671832"/>
            <a:ext cx="4600135" cy="5909310"/>
          </a:xfrm>
          <a:prstGeom prst="rect">
            <a:avLst/>
          </a:prstGeom>
          <a:noFill/>
        </p:spPr>
        <p:txBody>
          <a:bodyPr wrap="square" rtlCol="0">
            <a:spAutoFit/>
          </a:bodyPr>
          <a:lstStyle/>
          <a:p>
            <a:r>
              <a:rPr lang="it-IT" dirty="0">
                <a:latin typeface="Avenir Next LT Pro" panose="020B0504020202020204" pitchFamily="34" charset="0"/>
              </a:rPr>
              <a:t>Il programma calcola la matrice inversa di una matrice A tramite la risoluzione di sistemi di equazioni lineari.</a:t>
            </a:r>
          </a:p>
          <a:p>
            <a:endParaRPr lang="it-IT" dirty="0">
              <a:latin typeface="Avenir Next LT Pro" panose="020B0504020202020204" pitchFamily="34" charset="0"/>
            </a:endParaRPr>
          </a:p>
          <a:p>
            <a:r>
              <a:rPr lang="it-IT" dirty="0">
                <a:latin typeface="Avenir Next LT Pro" panose="020B0504020202020204" pitchFamily="34" charset="0"/>
              </a:rPr>
              <a:t>La matrice inversa viene calcolata in due modi:</a:t>
            </a:r>
          </a:p>
          <a:p>
            <a:pPr marL="285750" indent="-285750">
              <a:buFont typeface="Arial" panose="020B0604020202020204" pitchFamily="34" charset="0"/>
              <a:buChar char="•"/>
            </a:pPr>
            <a:r>
              <a:rPr lang="it-IT" dirty="0">
                <a:latin typeface="Avenir Next LT Pro" panose="020B0504020202020204" pitchFamily="34" charset="0"/>
              </a:rPr>
              <a:t>Usando la fattorizzazione A=LU per trasformare una sola volta la matrice A e quindi calcolando le soluzioni dei sistemi tramite gli algoritmi di sostituzione.</a:t>
            </a:r>
          </a:p>
          <a:p>
            <a:pPr marL="285750" indent="-285750">
              <a:buFont typeface="Arial" panose="020B0604020202020204" pitchFamily="34" charset="0"/>
              <a:buChar char="•"/>
            </a:pPr>
            <a:r>
              <a:rPr lang="it-IT" dirty="0">
                <a:latin typeface="Avenir Next LT Pro" panose="020B0504020202020204" pitchFamily="34" charset="0"/>
              </a:rPr>
              <a:t>Trasformando la matrice A, con il M.E.G., tante volte quanti sono i sistemi da risolvere per calcolare la matrice inversa.</a:t>
            </a:r>
          </a:p>
          <a:p>
            <a:endParaRPr lang="it-IT" dirty="0">
              <a:latin typeface="Avenir Next LT Pro" panose="020B0504020202020204" pitchFamily="34" charset="0"/>
            </a:endParaRPr>
          </a:p>
          <a:p>
            <a:r>
              <a:rPr lang="it-IT" dirty="0">
                <a:latin typeface="Avenir Next LT Pro" panose="020B0504020202020204" pitchFamily="34" charset="0"/>
              </a:rPr>
              <a:t>Inoltre, viene calcolato il tempo impiegato in entrambi i casi al fine di evidenziarne la differenza e vengono confrontati gli errori commessi.</a:t>
            </a:r>
          </a:p>
          <a:p>
            <a:endParaRPr lang="it-IT" dirty="0"/>
          </a:p>
        </p:txBody>
      </p:sp>
      <p:pic>
        <p:nvPicPr>
          <p:cNvPr id="4" name="Immagine 3">
            <a:extLst>
              <a:ext uri="{FF2B5EF4-FFF2-40B4-BE49-F238E27FC236}">
                <a16:creationId xmlns:a16="http://schemas.microsoft.com/office/drawing/2014/main" id="{1AF65174-3CE7-47FA-B8EA-5EF2B926CB4E}"/>
              </a:ext>
            </a:extLst>
          </p:cNvPr>
          <p:cNvPicPr>
            <a:picLocks noChangeAspect="1"/>
          </p:cNvPicPr>
          <p:nvPr/>
        </p:nvPicPr>
        <p:blipFill rotWithShape="1">
          <a:blip r:embed="rId2"/>
          <a:srcRect l="1731" t="15413" r="51192" b="3613"/>
          <a:stretch/>
        </p:blipFill>
        <p:spPr>
          <a:xfrm>
            <a:off x="469900" y="573358"/>
            <a:ext cx="6718691" cy="615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8348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146807"/>
            <a:ext cx="11749255" cy="693837"/>
          </a:xfrm>
        </p:spPr>
        <p:txBody>
          <a:bodyPr>
            <a:noAutofit/>
          </a:bodyPr>
          <a:lstStyle/>
          <a:p>
            <a:r>
              <a:rPr lang="it-IT" sz="36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Condizionamento della somma - implementazione</a:t>
            </a:r>
          </a:p>
        </p:txBody>
      </p:sp>
      <p:pic>
        <p:nvPicPr>
          <p:cNvPr id="22" name="Immagine 21">
            <a:extLst>
              <a:ext uri="{FF2B5EF4-FFF2-40B4-BE49-F238E27FC236}">
                <a16:creationId xmlns:a16="http://schemas.microsoft.com/office/drawing/2014/main" id="{DC3FD1E9-917D-4FEB-95FD-BB44A44E26C2}"/>
              </a:ext>
            </a:extLst>
          </p:cNvPr>
          <p:cNvPicPr>
            <a:picLocks noChangeAspect="1"/>
          </p:cNvPicPr>
          <p:nvPr/>
        </p:nvPicPr>
        <p:blipFill rotWithShape="1">
          <a:blip r:embed="rId2"/>
          <a:srcRect l="5077" t="19094" r="50000" b="10975"/>
          <a:stretch/>
        </p:blipFill>
        <p:spPr>
          <a:xfrm>
            <a:off x="2557920" y="840644"/>
            <a:ext cx="7076160" cy="5870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3964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Confronto tra Fattorizzazione A = LU &amp; M.E.G. – implementazione 2</a:t>
            </a:r>
          </a:p>
        </p:txBody>
      </p:sp>
      <p:pic>
        <p:nvPicPr>
          <p:cNvPr id="4" name="Immagine 3">
            <a:extLst>
              <a:ext uri="{FF2B5EF4-FFF2-40B4-BE49-F238E27FC236}">
                <a16:creationId xmlns:a16="http://schemas.microsoft.com/office/drawing/2014/main" id="{1CAAF7E6-D814-4E38-ABE6-C8F5A6B22D87}"/>
              </a:ext>
            </a:extLst>
          </p:cNvPr>
          <p:cNvPicPr>
            <a:picLocks noChangeAspect="1"/>
          </p:cNvPicPr>
          <p:nvPr/>
        </p:nvPicPr>
        <p:blipFill rotWithShape="1">
          <a:blip r:embed="rId2"/>
          <a:srcRect t="54384" r="51192" b="13789"/>
          <a:stretch/>
        </p:blipFill>
        <p:spPr>
          <a:xfrm>
            <a:off x="1218102" y="1125415"/>
            <a:ext cx="9755796" cy="3390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78506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Confronto tra Fattorizzazione A = LU </a:t>
            </a:r>
            <a:r>
              <a:rPr lang="it-IT" sz="2800" dirty="0">
                <a:ln w="0"/>
                <a:effectLst>
                  <a:outerShdw blurRad="38100" dist="19050" dir="2700000" algn="tl" rotWithShape="0">
                    <a:schemeClr val="dk1">
                      <a:alpha val="40000"/>
                    </a:schemeClr>
                  </a:outerShdw>
                </a:effectLst>
                <a:latin typeface="Avenir Next LT Pro" panose="020B0504020202020204" pitchFamily="34" charset="0"/>
              </a:rPr>
              <a:t>&amp;</a:t>
            </a:r>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M.E.G. - test</a:t>
            </a:r>
          </a:p>
        </p:txBody>
      </p:sp>
      <p:sp>
        <p:nvSpPr>
          <p:cNvPr id="15" name="CasellaDiTesto 14">
            <a:extLst>
              <a:ext uri="{FF2B5EF4-FFF2-40B4-BE49-F238E27FC236}">
                <a16:creationId xmlns:a16="http://schemas.microsoft.com/office/drawing/2014/main" id="{C8130C90-7F09-469E-ACE7-43ADE922E398}"/>
              </a:ext>
            </a:extLst>
          </p:cNvPr>
          <p:cNvSpPr txBox="1"/>
          <p:nvPr/>
        </p:nvSpPr>
        <p:spPr>
          <a:xfrm>
            <a:off x="109808" y="5458577"/>
            <a:ext cx="11974339" cy="830997"/>
          </a:xfrm>
          <a:prstGeom prst="rect">
            <a:avLst/>
          </a:prstGeom>
          <a:noFill/>
        </p:spPr>
        <p:txBody>
          <a:bodyPr wrap="square" rtlCol="0">
            <a:spAutoFit/>
          </a:bodyPr>
          <a:lstStyle/>
          <a:p>
            <a:pPr algn="just"/>
            <a:r>
              <a:rPr lang="it-IT" sz="2400" dirty="0">
                <a:latin typeface="Avenir Next LT Pro" panose="020B0504020202020204" pitchFamily="34" charset="0"/>
              </a:rPr>
              <a:t>Si noti la maggiore efficienza in termini di tempo della fattorizzazione A=LU, la quale viene applicata una sola volta, piuttosto che l’utilizzo del M.E.G. per ogni sistema. </a:t>
            </a:r>
          </a:p>
        </p:txBody>
      </p:sp>
      <p:pic>
        <p:nvPicPr>
          <p:cNvPr id="4" name="Immagine 3">
            <a:extLst>
              <a:ext uri="{FF2B5EF4-FFF2-40B4-BE49-F238E27FC236}">
                <a16:creationId xmlns:a16="http://schemas.microsoft.com/office/drawing/2014/main" id="{52DF5B12-277E-49F6-BE2A-A419AE1CAF1C}"/>
              </a:ext>
            </a:extLst>
          </p:cNvPr>
          <p:cNvPicPr>
            <a:picLocks noChangeAspect="1"/>
          </p:cNvPicPr>
          <p:nvPr/>
        </p:nvPicPr>
        <p:blipFill rotWithShape="1">
          <a:blip r:embed="rId2"/>
          <a:srcRect l="57231" t="69972" r="10923" b="23480"/>
          <a:stretch/>
        </p:blipFill>
        <p:spPr>
          <a:xfrm>
            <a:off x="1952675" y="799258"/>
            <a:ext cx="8654363" cy="1211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magine 5">
            <a:extLst>
              <a:ext uri="{FF2B5EF4-FFF2-40B4-BE49-F238E27FC236}">
                <a16:creationId xmlns:a16="http://schemas.microsoft.com/office/drawing/2014/main" id="{1BD77AAE-379C-47A1-8088-8D01B86E3EC9}"/>
              </a:ext>
            </a:extLst>
          </p:cNvPr>
          <p:cNvPicPr>
            <a:picLocks noChangeAspect="1"/>
          </p:cNvPicPr>
          <p:nvPr/>
        </p:nvPicPr>
        <p:blipFill rotWithShape="1">
          <a:blip r:embed="rId3"/>
          <a:srcRect l="57558" t="73004" r="9770" b="18120"/>
          <a:stretch/>
        </p:blipFill>
        <p:spPr>
          <a:xfrm>
            <a:off x="1952676" y="2317433"/>
            <a:ext cx="8654362" cy="12531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magine 7">
            <a:extLst>
              <a:ext uri="{FF2B5EF4-FFF2-40B4-BE49-F238E27FC236}">
                <a16:creationId xmlns:a16="http://schemas.microsoft.com/office/drawing/2014/main" id="{8D1CFCFF-9847-4571-BBE2-16E5A7D093CA}"/>
              </a:ext>
            </a:extLst>
          </p:cNvPr>
          <p:cNvPicPr>
            <a:picLocks noChangeAspect="1"/>
          </p:cNvPicPr>
          <p:nvPr/>
        </p:nvPicPr>
        <p:blipFill rotWithShape="1">
          <a:blip r:embed="rId4"/>
          <a:srcRect l="57481" t="73307" r="3041" b="19202"/>
          <a:stretch/>
        </p:blipFill>
        <p:spPr>
          <a:xfrm>
            <a:off x="1952674" y="3886183"/>
            <a:ext cx="8654363" cy="1118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15182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120580" y="-22005"/>
            <a:ext cx="11963568"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Metodo Iterativ</a:t>
            </a:r>
            <a:r>
              <a:rPr lang="it-IT" sz="3200" dirty="0">
                <a:ln w="0"/>
                <a:effectLst>
                  <a:outerShdw blurRad="38100" dist="19050" dir="2700000" algn="tl" rotWithShape="0">
                    <a:schemeClr val="dk1">
                      <a:alpha val="40000"/>
                    </a:schemeClr>
                  </a:outerShdw>
                </a:effectLst>
                <a:latin typeface="Avenir Next LT Pro" panose="020B0504020202020204" pitchFamily="34" charset="0"/>
              </a:rPr>
              <a:t>i: </a:t>
            </a:r>
            <a:r>
              <a:rPr lang="it-IT" sz="3200" dirty="0" err="1">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Jacobi</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e Gauss-</a:t>
            </a:r>
            <a:r>
              <a:rPr lang="it-IT" sz="3200" dirty="0" err="1">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Seidel</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 implementazione 1</a:t>
            </a:r>
          </a:p>
        </p:txBody>
      </p:sp>
      <p:sp>
        <p:nvSpPr>
          <p:cNvPr id="17" name="CasellaDiTesto 16">
            <a:extLst>
              <a:ext uri="{FF2B5EF4-FFF2-40B4-BE49-F238E27FC236}">
                <a16:creationId xmlns:a16="http://schemas.microsoft.com/office/drawing/2014/main" id="{B770F295-0298-439D-94DB-F6B53B4291E2}"/>
              </a:ext>
            </a:extLst>
          </p:cNvPr>
          <p:cNvSpPr txBox="1"/>
          <p:nvPr/>
        </p:nvSpPr>
        <p:spPr>
          <a:xfrm>
            <a:off x="28195" y="810928"/>
            <a:ext cx="5561736" cy="400110"/>
          </a:xfrm>
          <a:prstGeom prst="rect">
            <a:avLst/>
          </a:prstGeom>
          <a:noFill/>
        </p:spPr>
        <p:txBody>
          <a:bodyPr wrap="square" rtlCol="0">
            <a:spAutoFit/>
          </a:bodyPr>
          <a:lstStyle/>
          <a:p>
            <a:r>
              <a:rPr lang="it-IT" sz="2000" dirty="0">
                <a:latin typeface="Avenir Next LT Pro" panose="020B0504020202020204" pitchFamily="34" charset="0"/>
              </a:rPr>
              <a:t>Metodo di </a:t>
            </a:r>
            <a:r>
              <a:rPr lang="it-IT" sz="2000" dirty="0" err="1">
                <a:latin typeface="Avenir Next LT Pro" panose="020B0504020202020204" pitchFamily="34" charset="0"/>
              </a:rPr>
              <a:t>Jacobi</a:t>
            </a:r>
            <a:r>
              <a:rPr lang="it-IT" sz="2000" dirty="0">
                <a:latin typeface="Avenir Next LT Pro" panose="020B0504020202020204" pitchFamily="34" charset="0"/>
              </a:rPr>
              <a:t>:</a:t>
            </a:r>
          </a:p>
        </p:txBody>
      </p:sp>
      <p:sp>
        <p:nvSpPr>
          <p:cNvPr id="18" name="CasellaDiTesto 17">
            <a:extLst>
              <a:ext uri="{FF2B5EF4-FFF2-40B4-BE49-F238E27FC236}">
                <a16:creationId xmlns:a16="http://schemas.microsoft.com/office/drawing/2014/main" id="{B4807E07-BCFE-48D3-9B5F-AFF41B443232}"/>
              </a:ext>
            </a:extLst>
          </p:cNvPr>
          <p:cNvSpPr txBox="1"/>
          <p:nvPr/>
        </p:nvSpPr>
        <p:spPr>
          <a:xfrm>
            <a:off x="6095999" y="810928"/>
            <a:ext cx="5561736" cy="400110"/>
          </a:xfrm>
          <a:prstGeom prst="rect">
            <a:avLst/>
          </a:prstGeom>
          <a:noFill/>
        </p:spPr>
        <p:txBody>
          <a:bodyPr wrap="square" rtlCol="0">
            <a:spAutoFit/>
          </a:bodyPr>
          <a:lstStyle/>
          <a:p>
            <a:r>
              <a:rPr lang="it-IT" sz="2000" dirty="0">
                <a:latin typeface="Avenir Next LT Pro" panose="020B0504020202020204" pitchFamily="34" charset="0"/>
              </a:rPr>
              <a:t>Metodo di Gauss-</a:t>
            </a:r>
            <a:r>
              <a:rPr lang="it-IT" sz="2000" dirty="0" err="1">
                <a:latin typeface="Avenir Next LT Pro" panose="020B0504020202020204" pitchFamily="34" charset="0"/>
              </a:rPr>
              <a:t>Seidel</a:t>
            </a:r>
            <a:r>
              <a:rPr lang="it-IT" sz="2000" dirty="0"/>
              <a:t>:</a:t>
            </a:r>
          </a:p>
        </p:txBody>
      </p:sp>
      <p:pic>
        <p:nvPicPr>
          <p:cNvPr id="4" name="Immagine 3">
            <a:extLst>
              <a:ext uri="{FF2B5EF4-FFF2-40B4-BE49-F238E27FC236}">
                <a16:creationId xmlns:a16="http://schemas.microsoft.com/office/drawing/2014/main" id="{34FDA6EB-667A-482D-BF25-5FA2DC656D46}"/>
              </a:ext>
            </a:extLst>
          </p:cNvPr>
          <p:cNvPicPr>
            <a:picLocks noChangeAspect="1"/>
          </p:cNvPicPr>
          <p:nvPr/>
        </p:nvPicPr>
        <p:blipFill rotWithShape="1">
          <a:blip r:embed="rId2"/>
          <a:srcRect l="990" t="14553" r="48076" b="9540"/>
          <a:stretch/>
        </p:blipFill>
        <p:spPr>
          <a:xfrm>
            <a:off x="120579" y="1254016"/>
            <a:ext cx="5807059" cy="4612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5A21FD1E-277C-498E-9DD8-E496ACB489D9}"/>
              </a:ext>
            </a:extLst>
          </p:cNvPr>
          <p:cNvPicPr>
            <a:picLocks noChangeAspect="1"/>
          </p:cNvPicPr>
          <p:nvPr/>
        </p:nvPicPr>
        <p:blipFill rotWithShape="1">
          <a:blip r:embed="rId3"/>
          <a:srcRect l="990" t="14552" r="48076" b="11408"/>
          <a:stretch/>
        </p:blipFill>
        <p:spPr>
          <a:xfrm>
            <a:off x="6095999" y="1254016"/>
            <a:ext cx="5953519" cy="4612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95120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Metodo Iterativ</a:t>
            </a:r>
            <a:r>
              <a:rPr lang="it-IT" sz="3200" dirty="0">
                <a:ln w="0"/>
                <a:effectLst>
                  <a:outerShdw blurRad="38100" dist="19050" dir="2700000" algn="tl" rotWithShape="0">
                    <a:schemeClr val="dk1">
                      <a:alpha val="40000"/>
                    </a:schemeClr>
                  </a:outerShdw>
                </a:effectLst>
                <a:latin typeface="Avenir Next LT Pro" panose="020B0504020202020204" pitchFamily="34" charset="0"/>
              </a:rPr>
              <a:t>i: </a:t>
            </a:r>
            <a:r>
              <a:rPr lang="it-IT" sz="3200" dirty="0" err="1">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Jacobi</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e Gauss-</a:t>
            </a:r>
            <a:r>
              <a:rPr lang="it-IT" sz="3200" dirty="0" err="1">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Seidel</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 implementazione 2</a:t>
            </a:r>
          </a:p>
        </p:txBody>
      </p:sp>
      <p:pic>
        <p:nvPicPr>
          <p:cNvPr id="5" name="Immagine 4">
            <a:extLst>
              <a:ext uri="{FF2B5EF4-FFF2-40B4-BE49-F238E27FC236}">
                <a16:creationId xmlns:a16="http://schemas.microsoft.com/office/drawing/2014/main" id="{F76AA886-30A1-44D0-A2A1-539F1CA3986C}"/>
              </a:ext>
            </a:extLst>
          </p:cNvPr>
          <p:cNvPicPr>
            <a:picLocks noChangeAspect="1"/>
          </p:cNvPicPr>
          <p:nvPr/>
        </p:nvPicPr>
        <p:blipFill rotWithShape="1">
          <a:blip r:embed="rId2"/>
          <a:srcRect l="1615" t="14764" r="66885" b="17687"/>
          <a:stretch/>
        </p:blipFill>
        <p:spPr>
          <a:xfrm>
            <a:off x="334892" y="671832"/>
            <a:ext cx="5246722" cy="5996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79C3081C-45C6-418D-AA65-A67B18C3B819}"/>
              </a:ext>
            </a:extLst>
          </p:cNvPr>
          <p:cNvPicPr>
            <a:picLocks noChangeAspect="1"/>
          </p:cNvPicPr>
          <p:nvPr/>
        </p:nvPicPr>
        <p:blipFill rotWithShape="1">
          <a:blip r:embed="rId3"/>
          <a:srcRect l="1385" t="14547" r="59269" b="15522"/>
          <a:stretch/>
        </p:blipFill>
        <p:spPr>
          <a:xfrm>
            <a:off x="5739618" y="671832"/>
            <a:ext cx="6330410" cy="5996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84210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Metodo Iterativ</a:t>
            </a:r>
            <a:r>
              <a:rPr lang="it-IT" sz="3200" dirty="0">
                <a:ln w="0"/>
                <a:effectLst>
                  <a:outerShdw blurRad="38100" dist="19050" dir="2700000" algn="tl" rotWithShape="0">
                    <a:schemeClr val="dk1">
                      <a:alpha val="40000"/>
                    </a:schemeClr>
                  </a:outerShdw>
                </a:effectLst>
                <a:latin typeface="Avenir Next LT Pro" panose="020B0504020202020204" pitchFamily="34" charset="0"/>
              </a:rPr>
              <a:t>i: </a:t>
            </a:r>
            <a:r>
              <a:rPr lang="it-IT" sz="3200" dirty="0" err="1">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Jacobi</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e Gauss-</a:t>
            </a:r>
            <a:r>
              <a:rPr lang="it-IT" sz="3200" dirty="0" err="1">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Seidel</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 test</a:t>
            </a:r>
          </a:p>
        </p:txBody>
      </p:sp>
      <p:pic>
        <p:nvPicPr>
          <p:cNvPr id="4" name="Immagine 3">
            <a:extLst>
              <a:ext uri="{FF2B5EF4-FFF2-40B4-BE49-F238E27FC236}">
                <a16:creationId xmlns:a16="http://schemas.microsoft.com/office/drawing/2014/main" id="{5DD8B1FF-0A1A-4163-844D-5D594BDC0160}"/>
              </a:ext>
            </a:extLst>
          </p:cNvPr>
          <p:cNvPicPr>
            <a:picLocks noChangeAspect="1"/>
          </p:cNvPicPr>
          <p:nvPr/>
        </p:nvPicPr>
        <p:blipFill rotWithShape="1">
          <a:blip r:embed="rId2"/>
          <a:srcRect l="36346" t="35332" r="36423" b="28512"/>
          <a:stretch/>
        </p:blipFill>
        <p:spPr>
          <a:xfrm>
            <a:off x="137944" y="1107930"/>
            <a:ext cx="5376591" cy="38046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magine 5">
            <a:extLst>
              <a:ext uri="{FF2B5EF4-FFF2-40B4-BE49-F238E27FC236}">
                <a16:creationId xmlns:a16="http://schemas.microsoft.com/office/drawing/2014/main" id="{0B80530E-A526-4DC1-BA2E-3E750F2D3526}"/>
              </a:ext>
            </a:extLst>
          </p:cNvPr>
          <p:cNvPicPr>
            <a:picLocks noChangeAspect="1"/>
          </p:cNvPicPr>
          <p:nvPr/>
        </p:nvPicPr>
        <p:blipFill rotWithShape="1">
          <a:blip r:embed="rId3"/>
          <a:srcRect l="34846" t="35116" r="35039" b="28511"/>
          <a:stretch/>
        </p:blipFill>
        <p:spPr>
          <a:xfrm>
            <a:off x="6008914" y="1107929"/>
            <a:ext cx="5906208" cy="38016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asellaDiTesto 6">
            <a:extLst>
              <a:ext uri="{FF2B5EF4-FFF2-40B4-BE49-F238E27FC236}">
                <a16:creationId xmlns:a16="http://schemas.microsoft.com/office/drawing/2014/main" id="{D1818F25-F929-49E0-948C-BAB95CFF2BCF}"/>
              </a:ext>
            </a:extLst>
          </p:cNvPr>
          <p:cNvSpPr txBox="1"/>
          <p:nvPr/>
        </p:nvSpPr>
        <p:spPr>
          <a:xfrm>
            <a:off x="137944" y="5162843"/>
            <a:ext cx="11566376" cy="707886"/>
          </a:xfrm>
          <a:prstGeom prst="rect">
            <a:avLst/>
          </a:prstGeom>
          <a:noFill/>
        </p:spPr>
        <p:txBody>
          <a:bodyPr wrap="square" rtlCol="0">
            <a:spAutoFit/>
          </a:bodyPr>
          <a:lstStyle/>
          <a:p>
            <a:pPr algn="just"/>
            <a:r>
              <a:rPr lang="it-IT" sz="2000" dirty="0">
                <a:latin typeface="Avenir Next LT Pro" panose="020B0504020202020204" pitchFamily="34" charset="0"/>
              </a:rPr>
              <a:t>Dal test eseguito si nota come il metodo iterativo di Gauss-</a:t>
            </a:r>
            <a:r>
              <a:rPr lang="it-IT" sz="2000" dirty="0" err="1">
                <a:latin typeface="Avenir Next LT Pro" panose="020B0504020202020204" pitchFamily="34" charset="0"/>
              </a:rPr>
              <a:t>Seidel</a:t>
            </a:r>
            <a:r>
              <a:rPr lang="it-IT" sz="2000" dirty="0">
                <a:latin typeface="Avenir Next LT Pro" panose="020B0504020202020204" pitchFamily="34" charset="0"/>
              </a:rPr>
              <a:t> converge più velocemente alla soluzione rispetto al metodo di </a:t>
            </a:r>
            <a:r>
              <a:rPr lang="it-IT" sz="2000" dirty="0" err="1">
                <a:latin typeface="Avenir Next LT Pro" panose="020B0504020202020204" pitchFamily="34" charset="0"/>
              </a:rPr>
              <a:t>Jacobi</a:t>
            </a:r>
            <a:r>
              <a:rPr lang="it-IT" sz="2000" dirty="0">
                <a:latin typeface="Avenir Next LT Pro" panose="020B0504020202020204" pitchFamily="34" charset="0"/>
              </a:rPr>
              <a:t> ed è anche leggermente più accurato.</a:t>
            </a:r>
          </a:p>
        </p:txBody>
      </p:sp>
    </p:spTree>
    <p:extLst>
      <p:ext uri="{BB962C8B-B14F-4D97-AF65-F5344CB8AC3E}">
        <p14:creationId xmlns:p14="http://schemas.microsoft.com/office/powerpoint/2010/main" val="2044831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4D44503-A04E-4FFA-B4E5-FDC16FB95C68}"/>
              </a:ext>
            </a:extLst>
          </p:cNvPr>
          <p:cNvPicPr>
            <a:picLocks noChangeAspect="1"/>
          </p:cNvPicPr>
          <p:nvPr/>
        </p:nvPicPr>
        <p:blipFill rotWithShape="1">
          <a:blip r:embed="rId2"/>
          <a:srcRect t="26127" r="-1" b="28732"/>
          <a:stretch/>
        </p:blipFill>
        <p:spPr>
          <a:xfrm>
            <a:off x="20" y="-839"/>
            <a:ext cx="12191980" cy="6858000"/>
          </a:xfrm>
          <a:prstGeom prst="rect">
            <a:avLst/>
          </a:prstGeom>
        </p:spPr>
      </p:pic>
      <p:sp>
        <p:nvSpPr>
          <p:cNvPr id="15"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7895CC1-4B12-4ECF-808A-2A13CFD6B252}"/>
              </a:ext>
            </a:extLst>
          </p:cNvPr>
          <p:cNvSpPr>
            <a:spLocks noGrp="1"/>
          </p:cNvSpPr>
          <p:nvPr>
            <p:ph type="ctrTitle"/>
          </p:nvPr>
        </p:nvSpPr>
        <p:spPr>
          <a:xfrm>
            <a:off x="2366010" y="2855741"/>
            <a:ext cx="7459980" cy="812721"/>
          </a:xfrm>
        </p:spPr>
        <p:txBody>
          <a:bodyPr vert="horz" lIns="91440" tIns="45720" rIns="91440" bIns="45720" rtlCol="0">
            <a:normAutofit/>
          </a:bodyPr>
          <a:lstStyle/>
          <a:p>
            <a:r>
              <a:rPr lang="it-IT" sz="4400" dirty="0">
                <a:ln w="0"/>
                <a:effectLst>
                  <a:outerShdw blurRad="38100" dist="19050" dir="2700000" algn="tl" rotWithShape="0">
                    <a:schemeClr val="dk1">
                      <a:alpha val="40000"/>
                    </a:schemeClr>
                  </a:outerShdw>
                </a:effectLst>
                <a:latin typeface="Avenir Next LT Pro" panose="020B0504020202020204" pitchFamily="34" charset="0"/>
                <a:cs typeface="Arial" panose="020B0604020202020204" pitchFamily="34" charset="0"/>
              </a:rPr>
              <a:t>Interpolazione</a:t>
            </a:r>
            <a:endParaRPr lang="en-US" sz="4200" dirty="0">
              <a:ln w="0"/>
              <a:effectLst>
                <a:outerShdw blurRad="38100" dist="19050" dir="2700000" algn="tl" rotWithShape="0">
                  <a:schemeClr val="dk1">
                    <a:alpha val="40000"/>
                  </a:schemeClr>
                </a:outerShdw>
              </a:effectLst>
              <a:latin typeface="Avenir Next LT Pro" panose="020B0504020202020204" pitchFamily="34" charset="0"/>
            </a:endParaRPr>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898C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232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Coefficienti indeterminati – implementazione </a:t>
            </a:r>
          </a:p>
        </p:txBody>
      </p:sp>
      <p:pic>
        <p:nvPicPr>
          <p:cNvPr id="5" name="Immagine 4">
            <a:extLst>
              <a:ext uri="{FF2B5EF4-FFF2-40B4-BE49-F238E27FC236}">
                <a16:creationId xmlns:a16="http://schemas.microsoft.com/office/drawing/2014/main" id="{211A7825-F7F3-43FB-8E23-420E384D1032}"/>
              </a:ext>
            </a:extLst>
          </p:cNvPr>
          <p:cNvPicPr>
            <a:picLocks noChangeAspect="1"/>
          </p:cNvPicPr>
          <p:nvPr/>
        </p:nvPicPr>
        <p:blipFill rotWithShape="1">
          <a:blip r:embed="rId2"/>
          <a:srcRect l="1452" t="14931" r="65161" b="46482"/>
          <a:stretch/>
        </p:blipFill>
        <p:spPr>
          <a:xfrm>
            <a:off x="5488722" y="671832"/>
            <a:ext cx="6595425" cy="4062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D864FA33-DA7E-4F1C-8948-9CD9D2506E80}"/>
              </a:ext>
            </a:extLst>
          </p:cNvPr>
          <p:cNvPicPr>
            <a:picLocks noChangeAspect="1"/>
          </p:cNvPicPr>
          <p:nvPr/>
        </p:nvPicPr>
        <p:blipFill rotWithShape="1">
          <a:blip r:embed="rId3"/>
          <a:srcRect l="884" t="14330" r="68501" b="20284"/>
          <a:stretch/>
        </p:blipFill>
        <p:spPr>
          <a:xfrm>
            <a:off x="107853" y="671832"/>
            <a:ext cx="5268626" cy="59967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59504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Coefficienti indeterminati – test</a:t>
            </a:r>
          </a:p>
        </p:txBody>
      </p:sp>
      <p:pic>
        <p:nvPicPr>
          <p:cNvPr id="6" name="Immagine 5">
            <a:extLst>
              <a:ext uri="{FF2B5EF4-FFF2-40B4-BE49-F238E27FC236}">
                <a16:creationId xmlns:a16="http://schemas.microsoft.com/office/drawing/2014/main" id="{8F2967F7-DD30-4563-AB35-B97F97DFC96D}"/>
              </a:ext>
            </a:extLst>
          </p:cNvPr>
          <p:cNvPicPr>
            <a:picLocks noChangeAspect="1"/>
          </p:cNvPicPr>
          <p:nvPr/>
        </p:nvPicPr>
        <p:blipFill rotWithShape="1">
          <a:blip r:embed="rId2"/>
          <a:srcRect l="6441" t="10199" r="7978" b="11672"/>
          <a:stretch/>
        </p:blipFill>
        <p:spPr>
          <a:xfrm>
            <a:off x="1284851" y="596518"/>
            <a:ext cx="3817036" cy="29961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magine 8">
            <a:extLst>
              <a:ext uri="{FF2B5EF4-FFF2-40B4-BE49-F238E27FC236}">
                <a16:creationId xmlns:a16="http://schemas.microsoft.com/office/drawing/2014/main" id="{2B2537DA-4C8B-401C-8AF1-8B4D2C49CA6C}"/>
              </a:ext>
            </a:extLst>
          </p:cNvPr>
          <p:cNvPicPr>
            <a:picLocks noChangeAspect="1"/>
          </p:cNvPicPr>
          <p:nvPr/>
        </p:nvPicPr>
        <p:blipFill rotWithShape="1">
          <a:blip r:embed="rId3"/>
          <a:srcRect l="4374" t="8863" r="8208" b="11405"/>
          <a:stretch/>
        </p:blipFill>
        <p:spPr>
          <a:xfrm>
            <a:off x="1284851" y="3763358"/>
            <a:ext cx="3817037" cy="2993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magine 10">
            <a:extLst>
              <a:ext uri="{FF2B5EF4-FFF2-40B4-BE49-F238E27FC236}">
                <a16:creationId xmlns:a16="http://schemas.microsoft.com/office/drawing/2014/main" id="{92C864A0-2F3B-4EE4-8C29-4186DEBE9311}"/>
              </a:ext>
            </a:extLst>
          </p:cNvPr>
          <p:cNvPicPr>
            <a:picLocks noChangeAspect="1"/>
          </p:cNvPicPr>
          <p:nvPr/>
        </p:nvPicPr>
        <p:blipFill rotWithShape="1">
          <a:blip r:embed="rId4"/>
          <a:srcRect l="6444" t="11271" r="8208" b="12207"/>
          <a:stretch/>
        </p:blipFill>
        <p:spPr>
          <a:xfrm>
            <a:off x="6643425" y="596516"/>
            <a:ext cx="3886638" cy="2996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magine 12">
            <a:extLst>
              <a:ext uri="{FF2B5EF4-FFF2-40B4-BE49-F238E27FC236}">
                <a16:creationId xmlns:a16="http://schemas.microsoft.com/office/drawing/2014/main" id="{DB2486E4-6E6B-4E93-A8A7-0EE003D877C9}"/>
              </a:ext>
            </a:extLst>
          </p:cNvPr>
          <p:cNvPicPr>
            <a:picLocks noChangeAspect="1"/>
          </p:cNvPicPr>
          <p:nvPr/>
        </p:nvPicPr>
        <p:blipFill rotWithShape="1">
          <a:blip r:embed="rId5"/>
          <a:srcRect l="4832" t="9325" r="8668" b="11672"/>
          <a:stretch/>
        </p:blipFill>
        <p:spPr>
          <a:xfrm>
            <a:off x="6643425" y="3746950"/>
            <a:ext cx="3886639" cy="3052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93839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Formula di Lagrange </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implementazione </a:t>
            </a:r>
          </a:p>
        </p:txBody>
      </p:sp>
      <p:pic>
        <p:nvPicPr>
          <p:cNvPr id="4" name="Immagine 3">
            <a:extLst>
              <a:ext uri="{FF2B5EF4-FFF2-40B4-BE49-F238E27FC236}">
                <a16:creationId xmlns:a16="http://schemas.microsoft.com/office/drawing/2014/main" id="{5F83DC04-901C-476C-BCDC-ABCC418BA3FC}"/>
              </a:ext>
            </a:extLst>
          </p:cNvPr>
          <p:cNvPicPr>
            <a:picLocks noChangeAspect="1"/>
          </p:cNvPicPr>
          <p:nvPr/>
        </p:nvPicPr>
        <p:blipFill rotWithShape="1">
          <a:blip r:embed="rId2"/>
          <a:srcRect l="1209" t="14932" r="70363" b="18790"/>
          <a:stretch/>
        </p:blipFill>
        <p:spPr>
          <a:xfrm>
            <a:off x="6209519" y="671832"/>
            <a:ext cx="4883639" cy="60681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magine 4">
            <a:extLst>
              <a:ext uri="{FF2B5EF4-FFF2-40B4-BE49-F238E27FC236}">
                <a16:creationId xmlns:a16="http://schemas.microsoft.com/office/drawing/2014/main" id="{1C699D8C-63E5-4A6E-89FE-94FD970A2B02}"/>
              </a:ext>
            </a:extLst>
          </p:cNvPr>
          <p:cNvPicPr>
            <a:picLocks noChangeAspect="1"/>
          </p:cNvPicPr>
          <p:nvPr/>
        </p:nvPicPr>
        <p:blipFill rotWithShape="1">
          <a:blip r:embed="rId3"/>
          <a:srcRect l="1499" t="15197" r="63654" b="4480"/>
          <a:stretch/>
        </p:blipFill>
        <p:spPr>
          <a:xfrm>
            <a:off x="834998" y="671832"/>
            <a:ext cx="4939596" cy="6068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971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Formula di Lagrange – test</a:t>
            </a:r>
            <a:endPar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4" name="Immagine 3">
            <a:extLst>
              <a:ext uri="{FF2B5EF4-FFF2-40B4-BE49-F238E27FC236}">
                <a16:creationId xmlns:a16="http://schemas.microsoft.com/office/drawing/2014/main" id="{54D869C0-EE7F-4CAD-A206-F245216B3DD9}"/>
              </a:ext>
            </a:extLst>
          </p:cNvPr>
          <p:cNvPicPr>
            <a:picLocks noChangeAspect="1"/>
          </p:cNvPicPr>
          <p:nvPr/>
        </p:nvPicPr>
        <p:blipFill rotWithShape="1">
          <a:blip r:embed="rId2"/>
          <a:srcRect l="5106" t="9965" r="7475" b="12444"/>
          <a:stretch/>
        </p:blipFill>
        <p:spPr>
          <a:xfrm>
            <a:off x="1188335" y="575384"/>
            <a:ext cx="3983888" cy="30403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ADF85804-0BA6-4E26-8434-B28F23B111D9}"/>
              </a:ext>
            </a:extLst>
          </p:cNvPr>
          <p:cNvPicPr>
            <a:picLocks noChangeAspect="1"/>
          </p:cNvPicPr>
          <p:nvPr/>
        </p:nvPicPr>
        <p:blipFill rotWithShape="1">
          <a:blip r:embed="rId3"/>
          <a:srcRect l="5064" t="11004" r="7057" b="11138"/>
          <a:stretch/>
        </p:blipFill>
        <p:spPr>
          <a:xfrm>
            <a:off x="1188335" y="3816936"/>
            <a:ext cx="3983888" cy="29148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CD3BC28F-F4BD-4A58-9370-10F894F31BBC}"/>
              </a:ext>
            </a:extLst>
          </p:cNvPr>
          <p:cNvPicPr>
            <a:picLocks noChangeAspect="1"/>
          </p:cNvPicPr>
          <p:nvPr/>
        </p:nvPicPr>
        <p:blipFill rotWithShape="1">
          <a:blip r:embed="rId4"/>
          <a:srcRect l="5523" t="9548" r="7518" b="11672"/>
          <a:stretch/>
        </p:blipFill>
        <p:spPr>
          <a:xfrm>
            <a:off x="7016109" y="509637"/>
            <a:ext cx="3987556" cy="31060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magine 12">
            <a:extLst>
              <a:ext uri="{FF2B5EF4-FFF2-40B4-BE49-F238E27FC236}">
                <a16:creationId xmlns:a16="http://schemas.microsoft.com/office/drawing/2014/main" id="{0FE5548E-F7D4-46AB-A2AD-BB668CDED4A9}"/>
              </a:ext>
            </a:extLst>
          </p:cNvPr>
          <p:cNvPicPr>
            <a:picLocks noChangeAspect="1"/>
          </p:cNvPicPr>
          <p:nvPr/>
        </p:nvPicPr>
        <p:blipFill rotWithShape="1">
          <a:blip r:embed="rId5"/>
          <a:srcRect l="5293" t="11271" r="7979" b="12207"/>
          <a:stretch/>
        </p:blipFill>
        <p:spPr>
          <a:xfrm>
            <a:off x="7016109" y="3751918"/>
            <a:ext cx="3983889" cy="30222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2652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146807"/>
            <a:ext cx="11749255" cy="693837"/>
          </a:xfrm>
        </p:spPr>
        <p:txBody>
          <a:bodyPr>
            <a:normAutofit fontScale="90000"/>
          </a:bodyPr>
          <a:lstStyle/>
          <a:p>
            <a:r>
              <a:rPr lang="it-IT" sz="40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Condizionamento</a:t>
            </a:r>
            <a:r>
              <a:rPr lang="it-IT"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della somma - test</a:t>
            </a:r>
          </a:p>
        </p:txBody>
      </p:sp>
      <p:sp>
        <p:nvSpPr>
          <p:cNvPr id="12" name="CasellaDiTesto 11">
            <a:extLst>
              <a:ext uri="{FF2B5EF4-FFF2-40B4-BE49-F238E27FC236}">
                <a16:creationId xmlns:a16="http://schemas.microsoft.com/office/drawing/2014/main" id="{6386C7D6-A50A-45F1-BF25-915E9976EC82}"/>
              </a:ext>
            </a:extLst>
          </p:cNvPr>
          <p:cNvSpPr txBox="1"/>
          <p:nvPr/>
        </p:nvSpPr>
        <p:spPr>
          <a:xfrm>
            <a:off x="208283" y="1009921"/>
            <a:ext cx="4026311" cy="707886"/>
          </a:xfrm>
          <a:prstGeom prst="rect">
            <a:avLst/>
          </a:prstGeom>
          <a:noFill/>
        </p:spPr>
        <p:txBody>
          <a:bodyPr wrap="square" rtlCol="0">
            <a:spAutoFit/>
          </a:bodyPr>
          <a:lstStyle/>
          <a:p>
            <a:r>
              <a:rPr lang="it-IT" sz="2000" dirty="0">
                <a:latin typeface="Avenir Next LT Pro" panose="020B0504020202020204" pitchFamily="34" charset="0"/>
              </a:rPr>
              <a:t>Somma tra numeri non troppo: vicini:</a:t>
            </a:r>
          </a:p>
        </p:txBody>
      </p:sp>
      <p:sp>
        <p:nvSpPr>
          <p:cNvPr id="14" name="CasellaDiTesto 13">
            <a:extLst>
              <a:ext uri="{FF2B5EF4-FFF2-40B4-BE49-F238E27FC236}">
                <a16:creationId xmlns:a16="http://schemas.microsoft.com/office/drawing/2014/main" id="{9730DBB9-F886-47FB-80D2-BC8ED5595CB7}"/>
              </a:ext>
            </a:extLst>
          </p:cNvPr>
          <p:cNvSpPr txBox="1"/>
          <p:nvPr/>
        </p:nvSpPr>
        <p:spPr>
          <a:xfrm>
            <a:off x="6095998" y="1009921"/>
            <a:ext cx="4525101" cy="707886"/>
          </a:xfrm>
          <a:prstGeom prst="rect">
            <a:avLst/>
          </a:prstGeom>
          <a:noFill/>
        </p:spPr>
        <p:txBody>
          <a:bodyPr wrap="square" rtlCol="0">
            <a:spAutoFit/>
          </a:bodyPr>
          <a:lstStyle/>
          <a:p>
            <a:r>
              <a:rPr lang="it-IT" sz="2000" dirty="0">
                <a:latin typeface="Avenir Next LT Pro" panose="020B0504020202020204" pitchFamily="34" charset="0"/>
              </a:rPr>
              <a:t>Differenza tra numeri vicini molto: vicini:</a:t>
            </a:r>
          </a:p>
        </p:txBody>
      </p:sp>
      <p:cxnSp>
        <p:nvCxnSpPr>
          <p:cNvPr id="6" name="Connettore diritto 5">
            <a:extLst>
              <a:ext uri="{FF2B5EF4-FFF2-40B4-BE49-F238E27FC236}">
                <a16:creationId xmlns:a16="http://schemas.microsoft.com/office/drawing/2014/main" id="{FAE95F06-1964-4674-8990-ABD624ABDAEE}"/>
              </a:ext>
            </a:extLst>
          </p:cNvPr>
          <p:cNvCxnSpPr/>
          <p:nvPr/>
        </p:nvCxnSpPr>
        <p:spPr>
          <a:xfrm flipV="1">
            <a:off x="5941255" y="787789"/>
            <a:ext cx="0" cy="5979673"/>
          </a:xfrm>
          <a:prstGeom prst="line">
            <a:avLst/>
          </a:prstGeom>
        </p:spPr>
        <p:style>
          <a:lnRef idx="1">
            <a:schemeClr val="dk1"/>
          </a:lnRef>
          <a:fillRef idx="0">
            <a:schemeClr val="dk1"/>
          </a:fillRef>
          <a:effectRef idx="0">
            <a:schemeClr val="dk1"/>
          </a:effectRef>
          <a:fontRef idx="minor">
            <a:schemeClr val="tx1"/>
          </a:fontRef>
        </p:style>
      </p:cxnSp>
      <p:sp>
        <p:nvSpPr>
          <p:cNvPr id="13" name="CasellaDiTesto 12">
            <a:extLst>
              <a:ext uri="{FF2B5EF4-FFF2-40B4-BE49-F238E27FC236}">
                <a16:creationId xmlns:a16="http://schemas.microsoft.com/office/drawing/2014/main" id="{ADEA2BFB-9262-45F0-AB3D-52F396E7EC4F}"/>
              </a:ext>
            </a:extLst>
          </p:cNvPr>
          <p:cNvSpPr txBox="1"/>
          <p:nvPr/>
        </p:nvSpPr>
        <p:spPr>
          <a:xfrm>
            <a:off x="6095999" y="4433528"/>
            <a:ext cx="5552046" cy="1938992"/>
          </a:xfrm>
          <a:prstGeom prst="rect">
            <a:avLst/>
          </a:prstGeom>
          <a:noFill/>
        </p:spPr>
        <p:txBody>
          <a:bodyPr wrap="square" rtlCol="0">
            <a:spAutoFit/>
          </a:bodyPr>
          <a:lstStyle/>
          <a:p>
            <a:pPr algn="just"/>
            <a:r>
              <a:rPr lang="it-IT" sz="2000" dirty="0">
                <a:ln w="0"/>
                <a:latin typeface="Avenir Next LT Pro" panose="020B0504020202020204" pitchFamily="34" charset="0"/>
              </a:rPr>
              <a:t>In questo caso i fattori di amplificazione sono più alti perché la somma è mal condizionata quando si esegue una differenza tra numeri vicini.</a:t>
            </a:r>
          </a:p>
          <a:p>
            <a:pPr algn="just"/>
            <a:r>
              <a:rPr lang="it-IT" sz="2000" dirty="0">
                <a:ln w="0"/>
                <a:latin typeface="Avenir Next LT Pro" panose="020B0504020202020204" pitchFamily="34" charset="0"/>
              </a:rPr>
              <a:t>Infatti si può notare che l’errore sul risultato è più elevato rispetto al precedente test.</a:t>
            </a:r>
          </a:p>
        </p:txBody>
      </p:sp>
      <p:sp>
        <p:nvSpPr>
          <p:cNvPr id="15" name="CasellaDiTesto 14">
            <a:extLst>
              <a:ext uri="{FF2B5EF4-FFF2-40B4-BE49-F238E27FC236}">
                <a16:creationId xmlns:a16="http://schemas.microsoft.com/office/drawing/2014/main" id="{3325DEF7-6D52-4265-B4E3-F3EF23290668}"/>
              </a:ext>
            </a:extLst>
          </p:cNvPr>
          <p:cNvSpPr txBox="1"/>
          <p:nvPr/>
        </p:nvSpPr>
        <p:spPr>
          <a:xfrm>
            <a:off x="334892" y="4433527"/>
            <a:ext cx="5283056" cy="1631216"/>
          </a:xfrm>
          <a:prstGeom prst="rect">
            <a:avLst/>
          </a:prstGeom>
          <a:noFill/>
        </p:spPr>
        <p:txBody>
          <a:bodyPr wrap="square" rtlCol="0">
            <a:spAutoFit/>
          </a:bodyPr>
          <a:lstStyle/>
          <a:p>
            <a:pPr algn="just"/>
            <a:r>
              <a:rPr lang="it-IT" sz="2000" dirty="0">
                <a:ln w="0"/>
                <a:latin typeface="Avenir Next LT Pro" panose="020B0504020202020204" pitchFamily="34" charset="0"/>
              </a:rPr>
              <a:t>La somma è ben condizionata quando si effettua tra numeri abbastanza distanti, infatti si può notare che i fattori di amplificazione sono piccoli e quindi l’errore sul risultato non viene amplificato molto.</a:t>
            </a:r>
          </a:p>
        </p:txBody>
      </p:sp>
      <p:pic>
        <p:nvPicPr>
          <p:cNvPr id="8" name="Immagine 7">
            <a:extLst>
              <a:ext uri="{FF2B5EF4-FFF2-40B4-BE49-F238E27FC236}">
                <a16:creationId xmlns:a16="http://schemas.microsoft.com/office/drawing/2014/main" id="{175E6168-65E4-4ECA-A667-148EEC5D7A02}"/>
              </a:ext>
            </a:extLst>
          </p:cNvPr>
          <p:cNvPicPr>
            <a:picLocks noChangeAspect="1"/>
          </p:cNvPicPr>
          <p:nvPr/>
        </p:nvPicPr>
        <p:blipFill rotWithShape="1">
          <a:blip r:embed="rId2"/>
          <a:srcRect l="44192" t="51785" r="17039" b="10976"/>
          <a:stretch/>
        </p:blipFill>
        <p:spPr>
          <a:xfrm>
            <a:off x="325693" y="1428491"/>
            <a:ext cx="5398812" cy="2763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magine 16">
            <a:extLst>
              <a:ext uri="{FF2B5EF4-FFF2-40B4-BE49-F238E27FC236}">
                <a16:creationId xmlns:a16="http://schemas.microsoft.com/office/drawing/2014/main" id="{0F9A0F98-0D39-4ABD-AB3C-111BC7E4D396}"/>
              </a:ext>
            </a:extLst>
          </p:cNvPr>
          <p:cNvPicPr>
            <a:picLocks noChangeAspect="1"/>
          </p:cNvPicPr>
          <p:nvPr/>
        </p:nvPicPr>
        <p:blipFill rotWithShape="1">
          <a:blip r:embed="rId3"/>
          <a:srcRect l="44308" t="52002" r="15884" b="10125"/>
          <a:stretch/>
        </p:blipFill>
        <p:spPr>
          <a:xfrm>
            <a:off x="6158006" y="1377168"/>
            <a:ext cx="5552041" cy="2815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35193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fontScale="90000"/>
          </a:bodyPr>
          <a:lstStyle/>
          <a:p>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Confronto dei tempi di calcolo tra le formule di Lagrange – implementazione </a:t>
            </a:r>
          </a:p>
        </p:txBody>
      </p:sp>
      <p:pic>
        <p:nvPicPr>
          <p:cNvPr id="12" name="Immagine 11">
            <a:extLst>
              <a:ext uri="{FF2B5EF4-FFF2-40B4-BE49-F238E27FC236}">
                <a16:creationId xmlns:a16="http://schemas.microsoft.com/office/drawing/2014/main" id="{C64327B7-BE61-4CDE-AF56-844B4CF93D60}"/>
              </a:ext>
            </a:extLst>
          </p:cNvPr>
          <p:cNvPicPr>
            <a:picLocks noChangeAspect="1"/>
          </p:cNvPicPr>
          <p:nvPr/>
        </p:nvPicPr>
        <p:blipFill rotWithShape="1">
          <a:blip r:embed="rId2"/>
          <a:srcRect l="1038" t="14547" r="67692" b="10541"/>
          <a:stretch/>
        </p:blipFill>
        <p:spPr>
          <a:xfrm>
            <a:off x="948201" y="682383"/>
            <a:ext cx="4724656" cy="60322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magine 13">
            <a:extLst>
              <a:ext uri="{FF2B5EF4-FFF2-40B4-BE49-F238E27FC236}">
                <a16:creationId xmlns:a16="http://schemas.microsoft.com/office/drawing/2014/main" id="{156DD27F-51A1-47B7-82BF-4D7884CE0F47}"/>
              </a:ext>
            </a:extLst>
          </p:cNvPr>
          <p:cNvPicPr>
            <a:picLocks noChangeAspect="1"/>
          </p:cNvPicPr>
          <p:nvPr/>
        </p:nvPicPr>
        <p:blipFill rotWithShape="1">
          <a:blip r:embed="rId3"/>
          <a:srcRect l="1330" t="14704" r="57056" b="4491"/>
          <a:stretch/>
        </p:blipFill>
        <p:spPr>
          <a:xfrm>
            <a:off x="5978447" y="682383"/>
            <a:ext cx="5828245" cy="60315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0504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Confronto dei tempi di calcolo tra le formule di Lagrange – test</a:t>
            </a:r>
          </a:p>
        </p:txBody>
      </p:sp>
      <p:pic>
        <p:nvPicPr>
          <p:cNvPr id="4" name="Immagine 3">
            <a:extLst>
              <a:ext uri="{FF2B5EF4-FFF2-40B4-BE49-F238E27FC236}">
                <a16:creationId xmlns:a16="http://schemas.microsoft.com/office/drawing/2014/main" id="{D15BA719-A7E0-4E18-A401-F6F71AAB75F6}"/>
              </a:ext>
            </a:extLst>
          </p:cNvPr>
          <p:cNvPicPr>
            <a:picLocks noChangeAspect="1"/>
          </p:cNvPicPr>
          <p:nvPr/>
        </p:nvPicPr>
        <p:blipFill rotWithShape="1">
          <a:blip r:embed="rId2"/>
          <a:srcRect l="8227" t="9938" r="8427" b="9257"/>
          <a:stretch/>
        </p:blipFill>
        <p:spPr>
          <a:xfrm>
            <a:off x="1970587" y="671832"/>
            <a:ext cx="8477864" cy="43804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asellaDiTesto 5">
            <a:extLst>
              <a:ext uri="{FF2B5EF4-FFF2-40B4-BE49-F238E27FC236}">
                <a16:creationId xmlns:a16="http://schemas.microsoft.com/office/drawing/2014/main" id="{9570695C-D781-4F8C-BE72-E93E584DC4B6}"/>
              </a:ext>
            </a:extLst>
          </p:cNvPr>
          <p:cNvSpPr txBox="1"/>
          <p:nvPr/>
        </p:nvSpPr>
        <p:spPr>
          <a:xfrm>
            <a:off x="450165" y="5219114"/>
            <a:ext cx="11155680" cy="1200329"/>
          </a:xfrm>
          <a:prstGeom prst="rect">
            <a:avLst/>
          </a:prstGeom>
          <a:noFill/>
        </p:spPr>
        <p:txBody>
          <a:bodyPr wrap="square" rtlCol="0">
            <a:spAutoFit/>
          </a:bodyPr>
          <a:lstStyle/>
          <a:p>
            <a:r>
              <a:rPr lang="it-IT" sz="2400" dirty="0">
                <a:latin typeface="Avenir Next LT Pro" panose="020B0504020202020204" pitchFamily="34" charset="0"/>
              </a:rPr>
              <a:t>Si noti come al crescere del grado del polinomio l’utilizzo della prima formula baricentrica di Lagrange comporti notevoli vantaggi in termini di tempo rispetto alla formula normale.</a:t>
            </a:r>
          </a:p>
        </p:txBody>
      </p:sp>
    </p:spTree>
    <p:extLst>
      <p:ext uri="{BB962C8B-B14F-4D97-AF65-F5344CB8AC3E}">
        <p14:creationId xmlns:p14="http://schemas.microsoft.com/office/powerpoint/2010/main" val="2827080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Stabilità del polinomio di Lagrange – implementazione </a:t>
            </a:r>
          </a:p>
        </p:txBody>
      </p:sp>
      <p:pic>
        <p:nvPicPr>
          <p:cNvPr id="10" name="Immagine 9">
            <a:extLst>
              <a:ext uri="{FF2B5EF4-FFF2-40B4-BE49-F238E27FC236}">
                <a16:creationId xmlns:a16="http://schemas.microsoft.com/office/drawing/2014/main" id="{FF7A68DE-5743-4066-9A6D-E9E55D1A4F6B}"/>
              </a:ext>
            </a:extLst>
          </p:cNvPr>
          <p:cNvPicPr>
            <a:picLocks noChangeAspect="1"/>
          </p:cNvPicPr>
          <p:nvPr/>
        </p:nvPicPr>
        <p:blipFill rotWithShape="1">
          <a:blip r:embed="rId2"/>
          <a:srcRect l="1758" t="19215" r="63672" b="8221"/>
          <a:stretch/>
        </p:blipFill>
        <p:spPr>
          <a:xfrm>
            <a:off x="457200" y="671832"/>
            <a:ext cx="5443537" cy="6089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Immagine 15">
            <a:extLst>
              <a:ext uri="{FF2B5EF4-FFF2-40B4-BE49-F238E27FC236}">
                <a16:creationId xmlns:a16="http://schemas.microsoft.com/office/drawing/2014/main" id="{33134D4B-ADB5-422F-B1C2-D967074A7C25}"/>
              </a:ext>
            </a:extLst>
          </p:cNvPr>
          <p:cNvPicPr>
            <a:picLocks noChangeAspect="1"/>
          </p:cNvPicPr>
          <p:nvPr/>
        </p:nvPicPr>
        <p:blipFill rotWithShape="1">
          <a:blip r:embed="rId3"/>
          <a:srcRect l="1846" t="18245" r="50000" b="6283"/>
          <a:stretch/>
        </p:blipFill>
        <p:spPr>
          <a:xfrm>
            <a:off x="6096000" y="671832"/>
            <a:ext cx="5870917" cy="49038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6562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Stabilità del polinomio di Lagrange – test</a:t>
            </a:r>
          </a:p>
        </p:txBody>
      </p:sp>
      <p:pic>
        <p:nvPicPr>
          <p:cNvPr id="6" name="Immagine 5">
            <a:extLst>
              <a:ext uri="{FF2B5EF4-FFF2-40B4-BE49-F238E27FC236}">
                <a16:creationId xmlns:a16="http://schemas.microsoft.com/office/drawing/2014/main" id="{65EE4A1A-4FA1-46AD-879D-6DBE011AB0B8}"/>
              </a:ext>
            </a:extLst>
          </p:cNvPr>
          <p:cNvPicPr>
            <a:picLocks noChangeAspect="1"/>
          </p:cNvPicPr>
          <p:nvPr/>
        </p:nvPicPr>
        <p:blipFill rotWithShape="1">
          <a:blip r:embed="rId2"/>
          <a:srcRect l="8539" t="9784" r="8846" b="8594"/>
          <a:stretch/>
        </p:blipFill>
        <p:spPr>
          <a:xfrm>
            <a:off x="2622257" y="773723"/>
            <a:ext cx="7174524" cy="3777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asellaDiTesto 6">
            <a:extLst>
              <a:ext uri="{FF2B5EF4-FFF2-40B4-BE49-F238E27FC236}">
                <a16:creationId xmlns:a16="http://schemas.microsoft.com/office/drawing/2014/main" id="{4208B879-7C7A-4DAE-B1B9-E1B6564A6D45}"/>
              </a:ext>
            </a:extLst>
          </p:cNvPr>
          <p:cNvSpPr txBox="1"/>
          <p:nvPr/>
        </p:nvSpPr>
        <p:spPr>
          <a:xfrm>
            <a:off x="107853" y="4653261"/>
            <a:ext cx="11976294" cy="2523768"/>
          </a:xfrm>
          <a:prstGeom prst="rect">
            <a:avLst/>
          </a:prstGeom>
          <a:noFill/>
        </p:spPr>
        <p:txBody>
          <a:bodyPr wrap="square" rtlCol="0">
            <a:spAutoFit/>
          </a:bodyPr>
          <a:lstStyle/>
          <a:p>
            <a:r>
              <a:rPr lang="it-IT" sz="2000" dirty="0">
                <a:latin typeface="Avenir Next LT Pro" panose="020B0504020202020204" pitchFamily="34" charset="0"/>
              </a:rPr>
              <a:t>Dal seguente test si possono osservare due fenomeni:</a:t>
            </a:r>
          </a:p>
          <a:p>
            <a:pPr marL="285750" indent="-285750">
              <a:buFont typeface="Arial" panose="020B0604020202020204" pitchFamily="34" charset="0"/>
              <a:buChar char="•"/>
            </a:pPr>
            <a:r>
              <a:rPr lang="it-IT" sz="2000" dirty="0">
                <a:latin typeface="Avenir Next LT Pro" panose="020B0504020202020204" pitchFamily="34" charset="0"/>
              </a:rPr>
              <a:t>Se si calcolano polinomi di grado elevato, il resto tende a decrescere fino ad un certo punto e poi a crescere, questo a causa degli errori introdotti dal calcolatore che aumentano all’aumentare delle operazioni effettuate;</a:t>
            </a:r>
          </a:p>
          <a:p>
            <a:pPr marL="285750" indent="-285750">
              <a:buFont typeface="Arial" panose="020B0604020202020204" pitchFamily="34" charset="0"/>
              <a:buChar char="•"/>
            </a:pPr>
            <a:r>
              <a:rPr lang="it-IT" sz="2000" dirty="0">
                <a:latin typeface="Avenir Next LT Pro" panose="020B0504020202020204" pitchFamily="34" charset="0"/>
              </a:rPr>
              <a:t>L’utilizzo dei nodi di </a:t>
            </a:r>
            <a:r>
              <a:rPr lang="it-IT" sz="2000" dirty="0" err="1">
                <a:latin typeface="Avenir Next LT Pro" panose="020B0504020202020204" pitchFamily="34" charset="0"/>
              </a:rPr>
              <a:t>Chebyshev</a:t>
            </a:r>
            <a:r>
              <a:rPr lang="it-IT" sz="2000" dirty="0">
                <a:latin typeface="Avenir Next LT Pro" panose="020B0504020202020204" pitchFamily="34" charset="0"/>
              </a:rPr>
              <a:t> permette di avere un migliore condizionamento del problema, infatti all’aumentare del grado del polinomio gli errori vengono propagati di meno rispetto all’uso di nodi equidistanti;</a:t>
            </a:r>
          </a:p>
          <a:p>
            <a:endParaRPr lang="it-IT" dirty="0"/>
          </a:p>
        </p:txBody>
      </p:sp>
    </p:spTree>
    <p:extLst>
      <p:ext uri="{BB962C8B-B14F-4D97-AF65-F5344CB8AC3E}">
        <p14:creationId xmlns:p14="http://schemas.microsoft.com/office/powerpoint/2010/main" val="1051045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Polinomio di Newton – implementazione </a:t>
            </a:r>
          </a:p>
        </p:txBody>
      </p:sp>
      <p:pic>
        <p:nvPicPr>
          <p:cNvPr id="4" name="Immagine 3">
            <a:extLst>
              <a:ext uri="{FF2B5EF4-FFF2-40B4-BE49-F238E27FC236}">
                <a16:creationId xmlns:a16="http://schemas.microsoft.com/office/drawing/2014/main" id="{533DA4B5-FE2A-43E8-897E-E24A97674A90}"/>
              </a:ext>
            </a:extLst>
          </p:cNvPr>
          <p:cNvPicPr>
            <a:picLocks noChangeAspect="1"/>
          </p:cNvPicPr>
          <p:nvPr/>
        </p:nvPicPr>
        <p:blipFill rotWithShape="1">
          <a:blip r:embed="rId2"/>
          <a:srcRect l="1802" t="13931" r="65501" b="24500"/>
          <a:stretch/>
        </p:blipFill>
        <p:spPr>
          <a:xfrm>
            <a:off x="5966026" y="671563"/>
            <a:ext cx="5664044" cy="5996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magine 7">
            <a:extLst>
              <a:ext uri="{FF2B5EF4-FFF2-40B4-BE49-F238E27FC236}">
                <a16:creationId xmlns:a16="http://schemas.microsoft.com/office/drawing/2014/main" id="{034281CD-A7FA-44C7-81C2-69C5CC3DCD59}"/>
              </a:ext>
            </a:extLst>
          </p:cNvPr>
          <p:cNvPicPr>
            <a:picLocks noChangeAspect="1"/>
          </p:cNvPicPr>
          <p:nvPr/>
        </p:nvPicPr>
        <p:blipFill rotWithShape="1">
          <a:blip r:embed="rId3"/>
          <a:srcRect l="1385" t="14764" r="64577" b="4696"/>
          <a:stretch/>
        </p:blipFill>
        <p:spPr>
          <a:xfrm>
            <a:off x="773019" y="671832"/>
            <a:ext cx="4754880" cy="59959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79779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Polinomio di Newton – test </a:t>
            </a:r>
          </a:p>
        </p:txBody>
      </p:sp>
      <p:pic>
        <p:nvPicPr>
          <p:cNvPr id="8" name="Immagine 7">
            <a:extLst>
              <a:ext uri="{FF2B5EF4-FFF2-40B4-BE49-F238E27FC236}">
                <a16:creationId xmlns:a16="http://schemas.microsoft.com/office/drawing/2014/main" id="{4DB8AA6F-7E11-423F-BA27-3AC3A67F8DCD}"/>
              </a:ext>
            </a:extLst>
          </p:cNvPr>
          <p:cNvPicPr>
            <a:picLocks noChangeAspect="1"/>
          </p:cNvPicPr>
          <p:nvPr/>
        </p:nvPicPr>
        <p:blipFill rotWithShape="1">
          <a:blip r:embed="rId2"/>
          <a:srcRect l="6486" t="11003" r="7936" b="12475"/>
          <a:stretch/>
        </p:blipFill>
        <p:spPr>
          <a:xfrm>
            <a:off x="1507662" y="635926"/>
            <a:ext cx="3981156" cy="30607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B572E55B-97AF-4BE1-8CEB-FD00CC6A8404}"/>
              </a:ext>
            </a:extLst>
          </p:cNvPr>
          <p:cNvPicPr>
            <a:picLocks noChangeAspect="1"/>
          </p:cNvPicPr>
          <p:nvPr/>
        </p:nvPicPr>
        <p:blipFill rotWithShape="1">
          <a:blip r:embed="rId3"/>
          <a:srcRect l="4834" t="10756" r="7058" b="11672"/>
          <a:stretch/>
        </p:blipFill>
        <p:spPr>
          <a:xfrm>
            <a:off x="1507662" y="3888631"/>
            <a:ext cx="3981155" cy="28858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magine 11">
            <a:extLst>
              <a:ext uri="{FF2B5EF4-FFF2-40B4-BE49-F238E27FC236}">
                <a16:creationId xmlns:a16="http://schemas.microsoft.com/office/drawing/2014/main" id="{F420AB1C-A40A-4BE5-98A8-190AAB662AFA}"/>
              </a:ext>
            </a:extLst>
          </p:cNvPr>
          <p:cNvPicPr>
            <a:picLocks noChangeAspect="1"/>
          </p:cNvPicPr>
          <p:nvPr/>
        </p:nvPicPr>
        <p:blipFill rotWithShape="1">
          <a:blip r:embed="rId4"/>
          <a:srcRect l="6152" t="10758" r="8801" b="11413"/>
          <a:stretch/>
        </p:blipFill>
        <p:spPr>
          <a:xfrm>
            <a:off x="6703184" y="564115"/>
            <a:ext cx="3981156" cy="3132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magine 13">
            <a:extLst>
              <a:ext uri="{FF2B5EF4-FFF2-40B4-BE49-F238E27FC236}">
                <a16:creationId xmlns:a16="http://schemas.microsoft.com/office/drawing/2014/main" id="{8BB2DF42-AE2E-45D3-919D-D41048C5FD4F}"/>
              </a:ext>
            </a:extLst>
          </p:cNvPr>
          <p:cNvPicPr>
            <a:picLocks noChangeAspect="1"/>
          </p:cNvPicPr>
          <p:nvPr/>
        </p:nvPicPr>
        <p:blipFill rotWithShape="1">
          <a:blip r:embed="rId5"/>
          <a:srcRect l="4284" t="9391" r="7633" b="11684"/>
          <a:stretch/>
        </p:blipFill>
        <p:spPr>
          <a:xfrm>
            <a:off x="6703184" y="3888631"/>
            <a:ext cx="3981156" cy="28471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4091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4D44503-A04E-4FFA-B4E5-FDC16FB95C68}"/>
              </a:ext>
            </a:extLst>
          </p:cNvPr>
          <p:cNvPicPr>
            <a:picLocks noChangeAspect="1"/>
          </p:cNvPicPr>
          <p:nvPr/>
        </p:nvPicPr>
        <p:blipFill rotWithShape="1">
          <a:blip r:embed="rId2"/>
          <a:srcRect t="26127" r="-1" b="28732"/>
          <a:stretch/>
        </p:blipFill>
        <p:spPr>
          <a:xfrm>
            <a:off x="20" y="-839"/>
            <a:ext cx="12191980" cy="6858000"/>
          </a:xfrm>
          <a:prstGeom prst="rect">
            <a:avLst/>
          </a:prstGeom>
        </p:spPr>
      </p:pic>
      <p:sp>
        <p:nvSpPr>
          <p:cNvPr id="15"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7895CC1-4B12-4ECF-808A-2A13CFD6B252}"/>
              </a:ext>
            </a:extLst>
          </p:cNvPr>
          <p:cNvSpPr>
            <a:spLocks noGrp="1"/>
          </p:cNvSpPr>
          <p:nvPr>
            <p:ph type="ctrTitle"/>
          </p:nvPr>
        </p:nvSpPr>
        <p:spPr>
          <a:xfrm>
            <a:off x="2366010" y="2855741"/>
            <a:ext cx="7459980" cy="812721"/>
          </a:xfrm>
        </p:spPr>
        <p:txBody>
          <a:bodyPr vert="horz" lIns="91440" tIns="45720" rIns="91440" bIns="45720" rtlCol="0">
            <a:normAutofit fontScale="90000"/>
          </a:bodyPr>
          <a:lstStyle/>
          <a:p>
            <a:r>
              <a:rPr lang="it-IT" sz="4400" dirty="0">
                <a:ln w="0"/>
                <a:effectLst>
                  <a:outerShdw blurRad="38100" dist="19050" dir="2700000" algn="tl" rotWithShape="0">
                    <a:schemeClr val="dk1">
                      <a:alpha val="40000"/>
                    </a:schemeClr>
                  </a:outerShdw>
                </a:effectLst>
                <a:latin typeface="Avenir Next LT Pro" panose="020B0504020202020204" pitchFamily="34" charset="0"/>
                <a:cs typeface="Arial" panose="020B0604020202020204" pitchFamily="34" charset="0"/>
              </a:rPr>
              <a:t>Ricerca delle radici di funzione</a:t>
            </a:r>
            <a:endParaRPr lang="en-US" sz="4200" dirty="0">
              <a:ln w="0"/>
              <a:effectLst>
                <a:outerShdw blurRad="38100" dist="19050" dir="2700000" algn="tl" rotWithShape="0">
                  <a:schemeClr val="dk1">
                    <a:alpha val="40000"/>
                  </a:schemeClr>
                </a:outerShdw>
              </a:effectLst>
              <a:latin typeface="Avenir Next LT Pro" panose="020B0504020202020204" pitchFamily="34" charset="0"/>
            </a:endParaRPr>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898C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325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Bisezioni successive </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implementazione </a:t>
            </a:r>
          </a:p>
        </p:txBody>
      </p:sp>
      <p:pic>
        <p:nvPicPr>
          <p:cNvPr id="5" name="Immagine 4">
            <a:extLst>
              <a:ext uri="{FF2B5EF4-FFF2-40B4-BE49-F238E27FC236}">
                <a16:creationId xmlns:a16="http://schemas.microsoft.com/office/drawing/2014/main" id="{D5B48787-FFBA-4FD7-AA13-DB8A90B1F3D2}"/>
              </a:ext>
            </a:extLst>
          </p:cNvPr>
          <p:cNvPicPr>
            <a:picLocks noChangeAspect="1"/>
          </p:cNvPicPr>
          <p:nvPr/>
        </p:nvPicPr>
        <p:blipFill rotWithShape="1">
          <a:blip r:embed="rId2"/>
          <a:srcRect l="1875" t="14379" r="50000" b="38126"/>
          <a:stretch/>
        </p:blipFill>
        <p:spPr>
          <a:xfrm>
            <a:off x="6077343" y="884115"/>
            <a:ext cx="5999576" cy="3155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magine 9">
            <a:extLst>
              <a:ext uri="{FF2B5EF4-FFF2-40B4-BE49-F238E27FC236}">
                <a16:creationId xmlns:a16="http://schemas.microsoft.com/office/drawing/2014/main" id="{F0CB069F-1F4C-460A-BF0E-FE06DDA9A758}"/>
              </a:ext>
            </a:extLst>
          </p:cNvPr>
          <p:cNvPicPr>
            <a:picLocks noChangeAspect="1"/>
          </p:cNvPicPr>
          <p:nvPr/>
        </p:nvPicPr>
        <p:blipFill rotWithShape="1">
          <a:blip r:embed="rId3"/>
          <a:srcRect l="1406" t="14598" r="55703" b="21811"/>
          <a:stretch/>
        </p:blipFill>
        <p:spPr>
          <a:xfrm>
            <a:off x="67446" y="884115"/>
            <a:ext cx="5876394" cy="4643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5624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Bisezioni successive </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test </a:t>
            </a:r>
          </a:p>
        </p:txBody>
      </p:sp>
      <p:pic>
        <p:nvPicPr>
          <p:cNvPr id="4" name="Immagine 3">
            <a:extLst>
              <a:ext uri="{FF2B5EF4-FFF2-40B4-BE49-F238E27FC236}">
                <a16:creationId xmlns:a16="http://schemas.microsoft.com/office/drawing/2014/main" id="{7EBB3365-C0F8-45E7-9E0B-149D07C5D06A}"/>
              </a:ext>
            </a:extLst>
          </p:cNvPr>
          <p:cNvPicPr>
            <a:picLocks noChangeAspect="1"/>
          </p:cNvPicPr>
          <p:nvPr/>
        </p:nvPicPr>
        <p:blipFill rotWithShape="1">
          <a:blip r:embed="rId2"/>
          <a:srcRect l="3349" t="10598" r="7710" b="11956"/>
          <a:stretch/>
        </p:blipFill>
        <p:spPr>
          <a:xfrm>
            <a:off x="334892" y="869346"/>
            <a:ext cx="4967540" cy="37191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magine 8">
            <a:extLst>
              <a:ext uri="{FF2B5EF4-FFF2-40B4-BE49-F238E27FC236}">
                <a16:creationId xmlns:a16="http://schemas.microsoft.com/office/drawing/2014/main" id="{1E90448B-A59A-49AA-968A-49B0D628F009}"/>
              </a:ext>
            </a:extLst>
          </p:cNvPr>
          <p:cNvPicPr>
            <a:picLocks noChangeAspect="1"/>
          </p:cNvPicPr>
          <p:nvPr/>
        </p:nvPicPr>
        <p:blipFill rotWithShape="1">
          <a:blip r:embed="rId3"/>
          <a:srcRect l="4143" t="11035" r="7287" b="11908"/>
          <a:stretch/>
        </p:blipFill>
        <p:spPr>
          <a:xfrm>
            <a:off x="7112391" y="869346"/>
            <a:ext cx="4971756" cy="37191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F31F17B3-CF02-4A6C-BB55-BF3815EFDF7D}"/>
                  </a:ext>
                </a:extLst>
              </p:cNvPr>
              <p:cNvSpPr txBox="1"/>
              <p:nvPr/>
            </p:nvSpPr>
            <p:spPr>
              <a:xfrm>
                <a:off x="7112391" y="4785991"/>
                <a:ext cx="4971756" cy="923330"/>
              </a:xfrm>
              <a:prstGeom prst="rect">
                <a:avLst/>
              </a:prstGeom>
              <a:noFill/>
            </p:spPr>
            <p:txBody>
              <a:bodyPr wrap="square" rtlCol="0">
                <a:spAutoFit/>
              </a:bodyPr>
              <a:lstStyle/>
              <a:p>
                <a:pPr algn="just"/>
                <a:r>
                  <a:rPr lang="it-IT" dirty="0">
                    <a:latin typeface="Avenir Next LT Pro" panose="020B0504020202020204" pitchFamily="34" charset="0"/>
                  </a:rPr>
                  <a:t>Questo test è stato eseguito nell’intervallo </a:t>
                </a:r>
                <a14:m>
                  <m:oMath xmlns:m="http://schemas.openxmlformats.org/officeDocument/2006/math">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m:t>
                        </m:r>
                        <m:f>
                          <m:fPr>
                            <m:type m:val="skw"/>
                            <m:ctrlPr>
                              <a:rPr lang="it-IT" b="0" i="1" smtClean="0">
                                <a:latin typeface="Cambria Math" panose="02040503050406030204" pitchFamily="18" charset="0"/>
                              </a:rPr>
                            </m:ctrlPr>
                          </m:fPr>
                          <m:num>
                            <m:r>
                              <a:rPr lang="it-IT" b="0" i="1" smtClean="0">
                                <a:latin typeface="Cambria Math" panose="02040503050406030204" pitchFamily="18" charset="0"/>
                                <a:ea typeface="Cambria Math" panose="02040503050406030204" pitchFamily="18" charset="0"/>
                              </a:rPr>
                              <m:t>𝜋</m:t>
                            </m:r>
                          </m:num>
                          <m:den>
                            <m:r>
                              <a:rPr lang="it-IT" b="0" i="1" smtClean="0">
                                <a:latin typeface="Cambria Math" panose="02040503050406030204" pitchFamily="18" charset="0"/>
                              </a:rPr>
                              <m:t>2</m:t>
                            </m:r>
                          </m:den>
                        </m:f>
                        <m:r>
                          <a:rPr lang="it-IT" b="0" i="1" smtClean="0">
                            <a:latin typeface="Cambria Math" panose="02040503050406030204" pitchFamily="18" charset="0"/>
                          </a:rPr>
                          <m:t>,</m:t>
                        </m:r>
                        <m:f>
                          <m:fPr>
                            <m:type m:val="skw"/>
                            <m:ctrlPr>
                              <a:rPr lang="it-IT" b="0" i="1" smtClean="0">
                                <a:latin typeface="Cambria Math" panose="02040503050406030204" pitchFamily="18" charset="0"/>
                              </a:rPr>
                            </m:ctrlPr>
                          </m:fPr>
                          <m:num>
                            <m:r>
                              <a:rPr lang="it-IT" b="0" i="1" smtClean="0">
                                <a:latin typeface="Cambria Math" panose="02040503050406030204" pitchFamily="18" charset="0"/>
                              </a:rPr>
                              <m:t>5</m:t>
                            </m:r>
                          </m:num>
                          <m:den>
                            <m:r>
                              <a:rPr lang="it-IT" b="0" i="1" smtClean="0">
                                <a:latin typeface="Cambria Math" panose="02040503050406030204" pitchFamily="18" charset="0"/>
                              </a:rPr>
                              <m:t>2</m:t>
                            </m:r>
                          </m:den>
                        </m:f>
                        <m:r>
                          <a:rPr lang="it-IT" b="0" i="1" smtClean="0">
                            <a:latin typeface="Cambria Math" panose="02040503050406030204" pitchFamily="18" charset="0"/>
                            <a:ea typeface="Cambria Math" panose="02040503050406030204" pitchFamily="18" charset="0"/>
                          </a:rPr>
                          <m:t>𝜋</m:t>
                        </m:r>
                      </m:e>
                    </m:d>
                    <m:r>
                      <a:rPr lang="it-IT" b="0" i="1" smtClean="0">
                        <a:latin typeface="Cambria Math" panose="02040503050406030204" pitchFamily="18" charset="0"/>
                        <a:ea typeface="Cambria Math" panose="02040503050406030204" pitchFamily="18" charset="0"/>
                      </a:rPr>
                      <m:t> </m:t>
                    </m:r>
                  </m:oMath>
                </a14:m>
                <a:r>
                  <a:rPr lang="it-IT" dirty="0">
                    <a:latin typeface="Avenir Next LT Pro" panose="020B0504020202020204" pitchFamily="34" charset="0"/>
                  </a:rPr>
                  <a:t>in cui sono presenti più radici, ma il metodo ne trova solo una.</a:t>
                </a:r>
              </a:p>
            </p:txBody>
          </p:sp>
        </mc:Choice>
        <mc:Fallback xmlns="">
          <p:sp>
            <p:nvSpPr>
              <p:cNvPr id="10" name="CasellaDiTesto 9">
                <a:extLst>
                  <a:ext uri="{FF2B5EF4-FFF2-40B4-BE49-F238E27FC236}">
                    <a16:creationId xmlns:a16="http://schemas.microsoft.com/office/drawing/2014/main" id="{F31F17B3-CF02-4A6C-BB55-BF3815EFDF7D}"/>
                  </a:ext>
                </a:extLst>
              </p:cNvPr>
              <p:cNvSpPr txBox="1">
                <a:spLocks noRot="1" noChangeAspect="1" noMove="1" noResize="1" noEditPoints="1" noAdjustHandles="1" noChangeArrowheads="1" noChangeShapeType="1" noTextEdit="1"/>
              </p:cNvSpPr>
              <p:nvPr/>
            </p:nvSpPr>
            <p:spPr>
              <a:xfrm>
                <a:off x="7112391" y="4785991"/>
                <a:ext cx="4971756" cy="923330"/>
              </a:xfrm>
              <a:prstGeom prst="rect">
                <a:avLst/>
              </a:prstGeom>
              <a:blipFill>
                <a:blip r:embed="rId4"/>
                <a:stretch>
                  <a:fillRect l="-1104" t="-16447" r="-982" b="-42763"/>
                </a:stretch>
              </a:blipFill>
            </p:spPr>
            <p:txBody>
              <a:bodyPr/>
              <a:lstStyle/>
              <a:p>
                <a:r>
                  <a:rPr lang="it-IT">
                    <a:noFill/>
                  </a:rPr>
                  <a:t> </a:t>
                </a:r>
              </a:p>
            </p:txBody>
          </p:sp>
        </mc:Fallback>
      </mc:AlternateContent>
    </p:spTree>
    <p:extLst>
      <p:ext uri="{BB962C8B-B14F-4D97-AF65-F5344CB8AC3E}">
        <p14:creationId xmlns:p14="http://schemas.microsoft.com/office/powerpoint/2010/main" val="196178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107853" y="0"/>
            <a:ext cx="1174925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Metodo delle tangenti </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implementazione </a:t>
            </a:r>
          </a:p>
        </p:txBody>
      </p:sp>
      <p:pic>
        <p:nvPicPr>
          <p:cNvPr id="18" name="Immagine 17">
            <a:extLst>
              <a:ext uri="{FF2B5EF4-FFF2-40B4-BE49-F238E27FC236}">
                <a16:creationId xmlns:a16="http://schemas.microsoft.com/office/drawing/2014/main" id="{9D298853-27E5-42A5-B1EB-67028C81FD62}"/>
              </a:ext>
            </a:extLst>
          </p:cNvPr>
          <p:cNvPicPr>
            <a:picLocks noChangeAspect="1"/>
          </p:cNvPicPr>
          <p:nvPr/>
        </p:nvPicPr>
        <p:blipFill rotWithShape="1">
          <a:blip r:embed="rId2"/>
          <a:srcRect l="1852" t="14114" r="55499" b="7944"/>
          <a:stretch/>
        </p:blipFill>
        <p:spPr>
          <a:xfrm>
            <a:off x="107853" y="671832"/>
            <a:ext cx="6208541" cy="6046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magine 3">
            <a:extLst>
              <a:ext uri="{FF2B5EF4-FFF2-40B4-BE49-F238E27FC236}">
                <a16:creationId xmlns:a16="http://schemas.microsoft.com/office/drawing/2014/main" id="{A2E5495C-87F2-42CF-BFBC-D9ACD493F783}"/>
              </a:ext>
            </a:extLst>
          </p:cNvPr>
          <p:cNvPicPr>
            <a:picLocks noChangeAspect="1"/>
          </p:cNvPicPr>
          <p:nvPr/>
        </p:nvPicPr>
        <p:blipFill rotWithShape="1">
          <a:blip r:embed="rId3"/>
          <a:srcRect l="1500" t="14598" r="54063" b="36587"/>
          <a:stretch/>
        </p:blipFill>
        <p:spPr>
          <a:xfrm>
            <a:off x="5543550" y="671833"/>
            <a:ext cx="6422610" cy="37600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52717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146807"/>
            <a:ext cx="11749255" cy="693837"/>
          </a:xfrm>
        </p:spPr>
        <p:txBody>
          <a:bodyPr>
            <a:noAutofit/>
          </a:bodyPr>
          <a:lstStyle/>
          <a:p>
            <a:r>
              <a:rPr lang="it-IT" sz="36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Condizionamento del prodotto - implementazione</a:t>
            </a:r>
          </a:p>
        </p:txBody>
      </p:sp>
      <p:pic>
        <p:nvPicPr>
          <p:cNvPr id="6" name="Immagine 5">
            <a:extLst>
              <a:ext uri="{FF2B5EF4-FFF2-40B4-BE49-F238E27FC236}">
                <a16:creationId xmlns:a16="http://schemas.microsoft.com/office/drawing/2014/main" id="{C69A0E0B-815C-48AD-ACD4-0C1B754EDE34}"/>
              </a:ext>
            </a:extLst>
          </p:cNvPr>
          <p:cNvPicPr>
            <a:picLocks noChangeAspect="1"/>
          </p:cNvPicPr>
          <p:nvPr/>
        </p:nvPicPr>
        <p:blipFill rotWithShape="1">
          <a:blip r:embed="rId2"/>
          <a:srcRect l="4962" t="34250" r="54192" b="7708"/>
          <a:stretch/>
        </p:blipFill>
        <p:spPr>
          <a:xfrm>
            <a:off x="2128911" y="953185"/>
            <a:ext cx="7230503" cy="5475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7312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168812" y="-22005"/>
            <a:ext cx="1191533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Metodo delle tangenti </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test </a:t>
            </a:r>
          </a:p>
        </p:txBody>
      </p:sp>
      <p:pic>
        <p:nvPicPr>
          <p:cNvPr id="16" name="Immagine 15">
            <a:extLst>
              <a:ext uri="{FF2B5EF4-FFF2-40B4-BE49-F238E27FC236}">
                <a16:creationId xmlns:a16="http://schemas.microsoft.com/office/drawing/2014/main" id="{C4F09EE7-6B64-4B53-A1E4-07F7CB66CB95}"/>
              </a:ext>
            </a:extLst>
          </p:cNvPr>
          <p:cNvPicPr>
            <a:picLocks noChangeAspect="1"/>
          </p:cNvPicPr>
          <p:nvPr/>
        </p:nvPicPr>
        <p:blipFill rotWithShape="1">
          <a:blip r:embed="rId2"/>
          <a:srcRect l="7851" t="9135" r="8711" b="9134"/>
          <a:stretch/>
        </p:blipFill>
        <p:spPr>
          <a:xfrm>
            <a:off x="1732811" y="1009457"/>
            <a:ext cx="8726378" cy="4555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6697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107854" y="-22005"/>
            <a:ext cx="11976294" cy="693837"/>
          </a:xfrm>
        </p:spPr>
        <p:txBody>
          <a:bodyPr>
            <a:normAutofit/>
          </a:bodyPr>
          <a:lstStyle/>
          <a:p>
            <a:r>
              <a:rPr lang="it-IT" sz="2800" dirty="0">
                <a:ln w="0"/>
                <a:effectLst>
                  <a:outerShdw blurRad="38100" dist="19050" dir="2700000" algn="tl" rotWithShape="0">
                    <a:schemeClr val="dk1">
                      <a:alpha val="40000"/>
                    </a:schemeClr>
                  </a:outerShdw>
                </a:effectLst>
                <a:latin typeface="Avenir Next LT Pro" panose="020B0504020202020204" pitchFamily="34" charset="0"/>
              </a:rPr>
              <a:t>Confronto metodi delle tangenti, secanti e corde </a:t>
            </a:r>
            <a:r>
              <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implementazione</a:t>
            </a:r>
          </a:p>
        </p:txBody>
      </p:sp>
      <p:pic>
        <p:nvPicPr>
          <p:cNvPr id="9" name="Immagine 8">
            <a:extLst>
              <a:ext uri="{FF2B5EF4-FFF2-40B4-BE49-F238E27FC236}">
                <a16:creationId xmlns:a16="http://schemas.microsoft.com/office/drawing/2014/main" id="{A76E12EC-0519-4F0C-B5AA-832F6A599232}"/>
              </a:ext>
            </a:extLst>
          </p:cNvPr>
          <p:cNvPicPr>
            <a:picLocks noChangeAspect="1"/>
          </p:cNvPicPr>
          <p:nvPr/>
        </p:nvPicPr>
        <p:blipFill rotWithShape="1">
          <a:blip r:embed="rId2"/>
          <a:srcRect l="1465" t="14599" r="54296" b="34607"/>
          <a:stretch/>
        </p:blipFill>
        <p:spPr>
          <a:xfrm>
            <a:off x="6315075" y="1125795"/>
            <a:ext cx="5393615" cy="33004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magine 10">
            <a:extLst>
              <a:ext uri="{FF2B5EF4-FFF2-40B4-BE49-F238E27FC236}">
                <a16:creationId xmlns:a16="http://schemas.microsoft.com/office/drawing/2014/main" id="{7D3B115F-9CA6-45FC-A4AC-EDAEA117D38E}"/>
              </a:ext>
            </a:extLst>
          </p:cNvPr>
          <p:cNvPicPr>
            <a:picLocks noChangeAspect="1"/>
          </p:cNvPicPr>
          <p:nvPr/>
        </p:nvPicPr>
        <p:blipFill rotWithShape="1">
          <a:blip r:embed="rId3"/>
          <a:srcRect l="1631" t="14598" r="62616" b="52859"/>
          <a:stretch/>
        </p:blipFill>
        <p:spPr>
          <a:xfrm>
            <a:off x="6315075" y="4608838"/>
            <a:ext cx="4358933" cy="2114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CasellaDiTesto 11">
            <a:extLst>
              <a:ext uri="{FF2B5EF4-FFF2-40B4-BE49-F238E27FC236}">
                <a16:creationId xmlns:a16="http://schemas.microsoft.com/office/drawing/2014/main" id="{05473102-7E10-475F-91DD-5FF42DF88DC5}"/>
              </a:ext>
            </a:extLst>
          </p:cNvPr>
          <p:cNvSpPr txBox="1"/>
          <p:nvPr/>
        </p:nvSpPr>
        <p:spPr>
          <a:xfrm>
            <a:off x="6178963" y="528142"/>
            <a:ext cx="5905184" cy="584775"/>
          </a:xfrm>
          <a:prstGeom prst="rect">
            <a:avLst/>
          </a:prstGeom>
          <a:noFill/>
        </p:spPr>
        <p:txBody>
          <a:bodyPr wrap="square" rtlCol="0">
            <a:spAutoFit/>
          </a:bodyPr>
          <a:lstStyle/>
          <a:p>
            <a:r>
              <a:rPr lang="it-IT" sz="1600" dirty="0">
                <a:latin typeface="Avenir Next LT Pro" panose="020B0504020202020204" pitchFamily="34" charset="0"/>
              </a:rPr>
              <a:t>I seguenti metodi restituiscono anche il valore di k esclusivamente per questo programma.</a:t>
            </a:r>
          </a:p>
        </p:txBody>
      </p:sp>
      <p:pic>
        <p:nvPicPr>
          <p:cNvPr id="14" name="Immagine 13">
            <a:extLst>
              <a:ext uri="{FF2B5EF4-FFF2-40B4-BE49-F238E27FC236}">
                <a16:creationId xmlns:a16="http://schemas.microsoft.com/office/drawing/2014/main" id="{B74EC33E-9C02-420E-9F14-619FBD3C45DA}"/>
              </a:ext>
            </a:extLst>
          </p:cNvPr>
          <p:cNvPicPr>
            <a:picLocks noChangeAspect="1"/>
          </p:cNvPicPr>
          <p:nvPr/>
        </p:nvPicPr>
        <p:blipFill rotWithShape="1">
          <a:blip r:embed="rId4"/>
          <a:srcRect l="885" t="14355" r="56991" b="4483"/>
          <a:stretch/>
        </p:blipFill>
        <p:spPr>
          <a:xfrm>
            <a:off x="119767" y="671832"/>
            <a:ext cx="5893271" cy="60515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926704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144332" y="-22005"/>
            <a:ext cx="1193981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Confronto metodi delle tangenti, secanti e corde </a:t>
            </a:r>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 test</a:t>
            </a:r>
          </a:p>
        </p:txBody>
      </p:sp>
      <p:pic>
        <p:nvPicPr>
          <p:cNvPr id="8" name="Immagine 7">
            <a:extLst>
              <a:ext uri="{FF2B5EF4-FFF2-40B4-BE49-F238E27FC236}">
                <a16:creationId xmlns:a16="http://schemas.microsoft.com/office/drawing/2014/main" id="{4D2DA956-68D8-40DA-9447-EF99A3E93DAB}"/>
              </a:ext>
            </a:extLst>
          </p:cNvPr>
          <p:cNvPicPr>
            <a:picLocks noChangeAspect="1"/>
          </p:cNvPicPr>
          <p:nvPr/>
        </p:nvPicPr>
        <p:blipFill rotWithShape="1">
          <a:blip r:embed="rId2"/>
          <a:srcRect l="42305" t="62755" r="15976" b="10859"/>
          <a:stretch/>
        </p:blipFill>
        <p:spPr>
          <a:xfrm>
            <a:off x="212305" y="657590"/>
            <a:ext cx="5763447" cy="1942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magine 12">
            <a:extLst>
              <a:ext uri="{FF2B5EF4-FFF2-40B4-BE49-F238E27FC236}">
                <a16:creationId xmlns:a16="http://schemas.microsoft.com/office/drawing/2014/main" id="{F1156BBA-0AF4-4F80-B87C-F9962DCE9E50}"/>
              </a:ext>
            </a:extLst>
          </p:cNvPr>
          <p:cNvPicPr>
            <a:picLocks noChangeAspect="1"/>
          </p:cNvPicPr>
          <p:nvPr/>
        </p:nvPicPr>
        <p:blipFill rotWithShape="1">
          <a:blip r:embed="rId3"/>
          <a:srcRect l="42188" t="62534" r="16094" b="11740"/>
          <a:stretch/>
        </p:blipFill>
        <p:spPr>
          <a:xfrm>
            <a:off x="6216249" y="671832"/>
            <a:ext cx="5867898" cy="19284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CasellaDiTesto 13">
            <a:extLst>
              <a:ext uri="{FF2B5EF4-FFF2-40B4-BE49-F238E27FC236}">
                <a16:creationId xmlns:a16="http://schemas.microsoft.com/office/drawing/2014/main" id="{77084E89-4454-4B54-B355-44A1B438BCC8}"/>
              </a:ext>
            </a:extLst>
          </p:cNvPr>
          <p:cNvSpPr txBox="1"/>
          <p:nvPr/>
        </p:nvSpPr>
        <p:spPr>
          <a:xfrm>
            <a:off x="144332" y="5157788"/>
            <a:ext cx="11939814" cy="1015663"/>
          </a:xfrm>
          <a:prstGeom prst="rect">
            <a:avLst/>
          </a:prstGeom>
          <a:noFill/>
        </p:spPr>
        <p:txBody>
          <a:bodyPr wrap="square" rtlCol="0">
            <a:spAutoFit/>
          </a:bodyPr>
          <a:lstStyle/>
          <a:p>
            <a:pPr algn="just"/>
            <a:r>
              <a:rPr lang="it-IT" sz="2000" dirty="0">
                <a:latin typeface="Avenir Next LT Pro" panose="020B0504020202020204" pitchFamily="34" charset="0"/>
              </a:rPr>
              <a:t>Dai test si evince che il metodo delle tangenti ha, in generale, una convergenza più veloce, anche se scegliendo opportunamente il valore di m, il metodo delle corde può raggiungere le stesse prestazioni.</a:t>
            </a:r>
          </a:p>
        </p:txBody>
      </p:sp>
      <p:pic>
        <p:nvPicPr>
          <p:cNvPr id="16" name="Immagine 15">
            <a:extLst>
              <a:ext uri="{FF2B5EF4-FFF2-40B4-BE49-F238E27FC236}">
                <a16:creationId xmlns:a16="http://schemas.microsoft.com/office/drawing/2014/main" id="{E3DE5895-8A2B-4AB6-B518-86434A8C400C}"/>
              </a:ext>
            </a:extLst>
          </p:cNvPr>
          <p:cNvPicPr>
            <a:picLocks noChangeAspect="1"/>
          </p:cNvPicPr>
          <p:nvPr/>
        </p:nvPicPr>
        <p:blipFill rotWithShape="1">
          <a:blip r:embed="rId4"/>
          <a:srcRect l="42306" t="62754" r="15156" b="11079"/>
          <a:stretch/>
        </p:blipFill>
        <p:spPr>
          <a:xfrm>
            <a:off x="212305" y="2858996"/>
            <a:ext cx="5763447" cy="21350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Immagine 17">
            <a:extLst>
              <a:ext uri="{FF2B5EF4-FFF2-40B4-BE49-F238E27FC236}">
                <a16:creationId xmlns:a16="http://schemas.microsoft.com/office/drawing/2014/main" id="{C780E81D-122A-4818-B963-7846411405C1}"/>
              </a:ext>
            </a:extLst>
          </p:cNvPr>
          <p:cNvPicPr>
            <a:picLocks noChangeAspect="1"/>
          </p:cNvPicPr>
          <p:nvPr/>
        </p:nvPicPr>
        <p:blipFill rotWithShape="1">
          <a:blip r:embed="rId5"/>
          <a:srcRect l="42071" t="62755" r="14570" b="10859"/>
          <a:stretch/>
        </p:blipFill>
        <p:spPr>
          <a:xfrm>
            <a:off x="6216248" y="2839447"/>
            <a:ext cx="5867898" cy="21545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7520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4D44503-A04E-4FFA-B4E5-FDC16FB95C68}"/>
              </a:ext>
            </a:extLst>
          </p:cNvPr>
          <p:cNvPicPr>
            <a:picLocks noChangeAspect="1"/>
          </p:cNvPicPr>
          <p:nvPr/>
        </p:nvPicPr>
        <p:blipFill rotWithShape="1">
          <a:blip r:embed="rId2"/>
          <a:srcRect t="26127" r="-1" b="28732"/>
          <a:stretch/>
        </p:blipFill>
        <p:spPr>
          <a:xfrm>
            <a:off x="20" y="-839"/>
            <a:ext cx="12191980" cy="6858000"/>
          </a:xfrm>
          <a:prstGeom prst="rect">
            <a:avLst/>
          </a:prstGeom>
        </p:spPr>
      </p:pic>
      <p:sp>
        <p:nvSpPr>
          <p:cNvPr id="15" name="Rectangle 1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7895CC1-4B12-4ECF-808A-2A13CFD6B252}"/>
              </a:ext>
            </a:extLst>
          </p:cNvPr>
          <p:cNvSpPr>
            <a:spLocks noGrp="1"/>
          </p:cNvSpPr>
          <p:nvPr>
            <p:ph type="ctrTitle"/>
          </p:nvPr>
        </p:nvSpPr>
        <p:spPr>
          <a:xfrm>
            <a:off x="2366010" y="2855741"/>
            <a:ext cx="7459980" cy="812721"/>
          </a:xfrm>
        </p:spPr>
        <p:txBody>
          <a:bodyPr vert="horz" lIns="91440" tIns="45720" rIns="91440" bIns="45720" rtlCol="0">
            <a:normAutofit/>
          </a:bodyPr>
          <a:lstStyle/>
          <a:p>
            <a:r>
              <a:rPr lang="it-IT" sz="4400" dirty="0">
                <a:ln w="0"/>
                <a:effectLst>
                  <a:outerShdw blurRad="38100" dist="19050" dir="2700000" algn="tl" rotWithShape="0">
                    <a:schemeClr val="dk1">
                      <a:alpha val="40000"/>
                    </a:schemeClr>
                  </a:outerShdw>
                </a:effectLst>
                <a:latin typeface="Avenir Next LT Pro" panose="020B0504020202020204" pitchFamily="34" charset="0"/>
                <a:cs typeface="Arial" panose="020B0604020202020204" pitchFamily="34" charset="0"/>
              </a:rPr>
              <a:t>Formule di quadratura</a:t>
            </a:r>
            <a:endParaRPr lang="en-US" sz="4200" dirty="0">
              <a:ln w="0"/>
              <a:effectLst>
                <a:outerShdw blurRad="38100" dist="19050" dir="2700000" algn="tl" rotWithShape="0">
                  <a:schemeClr val="dk1">
                    <a:alpha val="40000"/>
                  </a:schemeClr>
                </a:outerShdw>
              </a:effectLst>
              <a:latin typeface="Avenir Next LT Pro" panose="020B0504020202020204" pitchFamily="34" charset="0"/>
            </a:endParaRPr>
          </a:p>
        </p:txBody>
      </p:sp>
      <p:cxnSp>
        <p:nvCxnSpPr>
          <p:cNvPr id="20" name="Straight Connector 1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898C3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629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Formula del trapezio </a:t>
            </a:r>
            <a:r>
              <a:rPr lang="it-IT" sz="3200">
                <a:ln w="0"/>
                <a:effectLst>
                  <a:outerShdw blurRad="38100" dist="19050" dir="2700000" algn="tl" rotWithShape="0">
                    <a:schemeClr val="dk1">
                      <a:alpha val="40000"/>
                    </a:schemeClr>
                  </a:outerShdw>
                </a:effectLst>
                <a:latin typeface="Avenir Next LT Pro" panose="020B0504020202020204" pitchFamily="34" charset="0"/>
              </a:rPr>
              <a:t>- implementazione</a:t>
            </a:r>
            <a:endPar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4" name="Immagine 3">
            <a:extLst>
              <a:ext uri="{FF2B5EF4-FFF2-40B4-BE49-F238E27FC236}">
                <a16:creationId xmlns:a16="http://schemas.microsoft.com/office/drawing/2014/main" id="{A0EA5ECC-C772-47AE-9E95-6CD98523433C}"/>
              </a:ext>
            </a:extLst>
          </p:cNvPr>
          <p:cNvPicPr>
            <a:picLocks noChangeAspect="1"/>
          </p:cNvPicPr>
          <p:nvPr/>
        </p:nvPicPr>
        <p:blipFill rotWithShape="1">
          <a:blip r:embed="rId2"/>
          <a:srcRect t="14598" r="75156" b="18996"/>
          <a:stretch/>
        </p:blipFill>
        <p:spPr>
          <a:xfrm>
            <a:off x="1350499" y="671832"/>
            <a:ext cx="4304714" cy="61321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magine 5">
            <a:extLst>
              <a:ext uri="{FF2B5EF4-FFF2-40B4-BE49-F238E27FC236}">
                <a16:creationId xmlns:a16="http://schemas.microsoft.com/office/drawing/2014/main" id="{B47BAECE-52FF-4227-9AA8-34F110B4730D}"/>
              </a:ext>
            </a:extLst>
          </p:cNvPr>
          <p:cNvPicPr>
            <a:picLocks noChangeAspect="1"/>
          </p:cNvPicPr>
          <p:nvPr/>
        </p:nvPicPr>
        <p:blipFill rotWithShape="1">
          <a:blip r:embed="rId3"/>
          <a:srcRect t="14331" r="76231" b="70947"/>
          <a:stretch/>
        </p:blipFill>
        <p:spPr>
          <a:xfrm>
            <a:off x="6096000" y="671832"/>
            <a:ext cx="4900935" cy="1617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69094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Formula del trapezio - test</a:t>
            </a:r>
            <a:endPar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10" name="Immagine 9">
            <a:extLst>
              <a:ext uri="{FF2B5EF4-FFF2-40B4-BE49-F238E27FC236}">
                <a16:creationId xmlns:a16="http://schemas.microsoft.com/office/drawing/2014/main" id="{1B68E293-23F9-48C8-A9EF-C1AE6E1C109F}"/>
              </a:ext>
            </a:extLst>
          </p:cNvPr>
          <p:cNvPicPr>
            <a:picLocks noChangeAspect="1"/>
          </p:cNvPicPr>
          <p:nvPr/>
        </p:nvPicPr>
        <p:blipFill rotWithShape="1">
          <a:blip r:embed="rId2"/>
          <a:srcRect l="50000" t="64060" r="32990" b="27430"/>
          <a:stretch/>
        </p:blipFill>
        <p:spPr>
          <a:xfrm>
            <a:off x="334892" y="4565191"/>
            <a:ext cx="3629465" cy="967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CasellaDiTesto 10">
            <a:extLst>
              <a:ext uri="{FF2B5EF4-FFF2-40B4-BE49-F238E27FC236}">
                <a16:creationId xmlns:a16="http://schemas.microsoft.com/office/drawing/2014/main" id="{73DF243A-2707-4B68-8301-8661DA258369}"/>
              </a:ext>
            </a:extLst>
          </p:cNvPr>
          <p:cNvSpPr txBox="1"/>
          <p:nvPr/>
        </p:nvSpPr>
        <p:spPr>
          <a:xfrm>
            <a:off x="294263" y="989479"/>
            <a:ext cx="4492308" cy="369332"/>
          </a:xfrm>
          <a:prstGeom prst="rect">
            <a:avLst/>
          </a:prstGeom>
          <a:noFill/>
        </p:spPr>
        <p:txBody>
          <a:bodyPr wrap="square" rtlCol="0">
            <a:spAutoFit/>
          </a:bodyPr>
          <a:lstStyle/>
          <a:p>
            <a:r>
              <a:rPr lang="it-IT" dirty="0">
                <a:latin typeface="Avenir Next LT Pro" panose="020B0504020202020204" pitchFamily="34" charset="0"/>
              </a:rPr>
              <a:t>Test su intervallo [1.5, 2]:</a:t>
            </a:r>
          </a:p>
        </p:txBody>
      </p:sp>
      <p:pic>
        <p:nvPicPr>
          <p:cNvPr id="13" name="Immagine 12">
            <a:extLst>
              <a:ext uri="{FF2B5EF4-FFF2-40B4-BE49-F238E27FC236}">
                <a16:creationId xmlns:a16="http://schemas.microsoft.com/office/drawing/2014/main" id="{5722578E-2A18-41D0-A42C-CA2142320A53}"/>
              </a:ext>
            </a:extLst>
          </p:cNvPr>
          <p:cNvPicPr>
            <a:picLocks noChangeAspect="1"/>
          </p:cNvPicPr>
          <p:nvPr/>
        </p:nvPicPr>
        <p:blipFill rotWithShape="1">
          <a:blip r:embed="rId3"/>
          <a:srcRect l="8054" t="10521" r="7287" b="12155"/>
          <a:stretch/>
        </p:blipFill>
        <p:spPr>
          <a:xfrm>
            <a:off x="7955645" y="1358811"/>
            <a:ext cx="3629465" cy="28503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magine 14">
            <a:extLst>
              <a:ext uri="{FF2B5EF4-FFF2-40B4-BE49-F238E27FC236}">
                <a16:creationId xmlns:a16="http://schemas.microsoft.com/office/drawing/2014/main" id="{2F4732DB-A3F1-44C5-8A47-E7623FABD01C}"/>
              </a:ext>
            </a:extLst>
          </p:cNvPr>
          <p:cNvPicPr>
            <a:picLocks noChangeAspect="1"/>
          </p:cNvPicPr>
          <p:nvPr/>
        </p:nvPicPr>
        <p:blipFill rotWithShape="1">
          <a:blip r:embed="rId4"/>
          <a:srcRect l="6646" t="10811" r="8005" b="11597"/>
          <a:stretch/>
        </p:blipFill>
        <p:spPr>
          <a:xfrm>
            <a:off x="334892" y="1358811"/>
            <a:ext cx="3629465" cy="28370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CasellaDiTesto 15">
            <a:extLst>
              <a:ext uri="{FF2B5EF4-FFF2-40B4-BE49-F238E27FC236}">
                <a16:creationId xmlns:a16="http://schemas.microsoft.com/office/drawing/2014/main" id="{ED59A01D-DF66-4787-8C1F-BA7DC06E696D}"/>
              </a:ext>
            </a:extLst>
          </p:cNvPr>
          <p:cNvSpPr txBox="1"/>
          <p:nvPr/>
        </p:nvSpPr>
        <p:spPr>
          <a:xfrm>
            <a:off x="7955645" y="893452"/>
            <a:ext cx="4492308" cy="369332"/>
          </a:xfrm>
          <a:prstGeom prst="rect">
            <a:avLst/>
          </a:prstGeom>
          <a:noFill/>
        </p:spPr>
        <p:txBody>
          <a:bodyPr wrap="square" rtlCol="0">
            <a:spAutoFit/>
          </a:bodyPr>
          <a:lstStyle/>
          <a:p>
            <a:r>
              <a:rPr lang="it-IT" dirty="0">
                <a:latin typeface="Avenir Next LT Pro" panose="020B0504020202020204" pitchFamily="34" charset="0"/>
              </a:rPr>
              <a:t>Test su intervallo [2, 10]:</a:t>
            </a:r>
          </a:p>
        </p:txBody>
      </p:sp>
      <p:pic>
        <p:nvPicPr>
          <p:cNvPr id="18" name="Immagine 17">
            <a:extLst>
              <a:ext uri="{FF2B5EF4-FFF2-40B4-BE49-F238E27FC236}">
                <a16:creationId xmlns:a16="http://schemas.microsoft.com/office/drawing/2014/main" id="{71349581-76E7-4B30-9144-C78C52A9DBC0}"/>
              </a:ext>
            </a:extLst>
          </p:cNvPr>
          <p:cNvPicPr>
            <a:picLocks noChangeAspect="1"/>
          </p:cNvPicPr>
          <p:nvPr/>
        </p:nvPicPr>
        <p:blipFill rotWithShape="1">
          <a:blip r:embed="rId5"/>
          <a:srcRect l="50000" t="81861" r="32516" b="10977"/>
          <a:stretch/>
        </p:blipFill>
        <p:spPr>
          <a:xfrm>
            <a:off x="7955645" y="4565193"/>
            <a:ext cx="3629465" cy="7923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Immagine 19">
            <a:extLst>
              <a:ext uri="{FF2B5EF4-FFF2-40B4-BE49-F238E27FC236}">
                <a16:creationId xmlns:a16="http://schemas.microsoft.com/office/drawing/2014/main" id="{34A4F87E-AE83-47F2-8C84-FFD23E8F8BED}"/>
              </a:ext>
            </a:extLst>
          </p:cNvPr>
          <p:cNvPicPr>
            <a:picLocks noChangeAspect="1"/>
          </p:cNvPicPr>
          <p:nvPr/>
        </p:nvPicPr>
        <p:blipFill rotWithShape="1">
          <a:blip r:embed="rId6"/>
          <a:srcRect l="4978" t="11262" r="54769" b="32439"/>
          <a:stretch/>
        </p:blipFill>
        <p:spPr>
          <a:xfrm>
            <a:off x="4156001" y="1358805"/>
            <a:ext cx="3607999" cy="28370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CasellaDiTesto 20">
            <a:extLst>
              <a:ext uri="{FF2B5EF4-FFF2-40B4-BE49-F238E27FC236}">
                <a16:creationId xmlns:a16="http://schemas.microsoft.com/office/drawing/2014/main" id="{7DCF9906-62C6-49DC-8AA6-1BEE95BE83D2}"/>
              </a:ext>
            </a:extLst>
          </p:cNvPr>
          <p:cNvSpPr txBox="1"/>
          <p:nvPr/>
        </p:nvSpPr>
        <p:spPr>
          <a:xfrm>
            <a:off x="4177467" y="941460"/>
            <a:ext cx="4492308" cy="369332"/>
          </a:xfrm>
          <a:prstGeom prst="rect">
            <a:avLst/>
          </a:prstGeom>
          <a:noFill/>
        </p:spPr>
        <p:txBody>
          <a:bodyPr wrap="square" rtlCol="0">
            <a:spAutoFit/>
          </a:bodyPr>
          <a:lstStyle/>
          <a:p>
            <a:r>
              <a:rPr lang="it-IT" dirty="0">
                <a:latin typeface="Avenir Next LT Pro" panose="020B0504020202020204" pitchFamily="34" charset="0"/>
              </a:rPr>
              <a:t>Test su intervallo [2, 5]:</a:t>
            </a:r>
          </a:p>
        </p:txBody>
      </p:sp>
      <p:pic>
        <p:nvPicPr>
          <p:cNvPr id="23" name="Immagine 22">
            <a:extLst>
              <a:ext uri="{FF2B5EF4-FFF2-40B4-BE49-F238E27FC236}">
                <a16:creationId xmlns:a16="http://schemas.microsoft.com/office/drawing/2014/main" id="{A4AA81D3-46EA-462A-94CD-291F04F0A264}"/>
              </a:ext>
            </a:extLst>
          </p:cNvPr>
          <p:cNvPicPr>
            <a:picLocks noChangeAspect="1"/>
          </p:cNvPicPr>
          <p:nvPr/>
        </p:nvPicPr>
        <p:blipFill rotWithShape="1">
          <a:blip r:embed="rId7"/>
          <a:srcRect l="50000" t="81861" r="32516" b="10977"/>
          <a:stretch/>
        </p:blipFill>
        <p:spPr>
          <a:xfrm>
            <a:off x="4134535" y="4565192"/>
            <a:ext cx="3629465" cy="792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CasellaDiTesto 23">
            <a:extLst>
              <a:ext uri="{FF2B5EF4-FFF2-40B4-BE49-F238E27FC236}">
                <a16:creationId xmlns:a16="http://schemas.microsoft.com/office/drawing/2014/main" id="{D04C7ED7-ADD1-4014-B7E3-0B1E71645F0D}"/>
              </a:ext>
            </a:extLst>
          </p:cNvPr>
          <p:cNvSpPr txBox="1"/>
          <p:nvPr/>
        </p:nvSpPr>
        <p:spPr>
          <a:xfrm>
            <a:off x="294263" y="5781822"/>
            <a:ext cx="11290847" cy="707886"/>
          </a:xfrm>
          <a:prstGeom prst="rect">
            <a:avLst/>
          </a:prstGeom>
          <a:noFill/>
        </p:spPr>
        <p:txBody>
          <a:bodyPr wrap="square" rtlCol="0">
            <a:spAutoFit/>
          </a:bodyPr>
          <a:lstStyle/>
          <a:p>
            <a:pPr algn="just"/>
            <a:r>
              <a:rPr lang="it-IT" sz="2000" dirty="0">
                <a:latin typeface="Avenir Next LT Pro" panose="020B0504020202020204" pitchFamily="34" charset="0"/>
              </a:rPr>
              <a:t>Si noti come all’aumentare dell’intervallo di integrazione aumenta anche l’errore sull’approssimazione dell’integrale. </a:t>
            </a:r>
          </a:p>
        </p:txBody>
      </p:sp>
    </p:spTree>
    <p:extLst>
      <p:ext uri="{BB962C8B-B14F-4D97-AF65-F5344CB8AC3E}">
        <p14:creationId xmlns:p14="http://schemas.microsoft.com/office/powerpoint/2010/main" val="1210724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Formula composta del trapezio - implementazione</a:t>
            </a:r>
            <a:endPar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4" name="Immagine 3">
            <a:extLst>
              <a:ext uri="{FF2B5EF4-FFF2-40B4-BE49-F238E27FC236}">
                <a16:creationId xmlns:a16="http://schemas.microsoft.com/office/drawing/2014/main" id="{81AE0B72-6215-48CB-A358-D56BFC49E585}"/>
              </a:ext>
            </a:extLst>
          </p:cNvPr>
          <p:cNvPicPr>
            <a:picLocks noChangeAspect="1"/>
          </p:cNvPicPr>
          <p:nvPr/>
        </p:nvPicPr>
        <p:blipFill rotWithShape="1">
          <a:blip r:embed="rId2"/>
          <a:srcRect l="1385" t="14764" r="71846" b="14655"/>
          <a:stretch/>
        </p:blipFill>
        <p:spPr>
          <a:xfrm>
            <a:off x="670560" y="671832"/>
            <a:ext cx="4332850" cy="6088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magine 6">
            <a:extLst>
              <a:ext uri="{FF2B5EF4-FFF2-40B4-BE49-F238E27FC236}">
                <a16:creationId xmlns:a16="http://schemas.microsoft.com/office/drawing/2014/main" id="{AF9EDFE3-D112-4D64-AB8E-F0163F353C4A}"/>
              </a:ext>
            </a:extLst>
          </p:cNvPr>
          <p:cNvPicPr>
            <a:picLocks noChangeAspect="1"/>
          </p:cNvPicPr>
          <p:nvPr/>
        </p:nvPicPr>
        <p:blipFill rotWithShape="1">
          <a:blip r:embed="rId3"/>
          <a:srcRect l="1154" t="13898" r="71615" b="57090"/>
          <a:stretch/>
        </p:blipFill>
        <p:spPr>
          <a:xfrm>
            <a:off x="5613009" y="671832"/>
            <a:ext cx="5908431" cy="3354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60878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3200" dirty="0">
                <a:ln w="0"/>
                <a:effectLst>
                  <a:outerShdw blurRad="38100" dist="19050" dir="2700000" algn="tl" rotWithShape="0">
                    <a:schemeClr val="dk1">
                      <a:alpha val="40000"/>
                    </a:schemeClr>
                  </a:outerShdw>
                </a:effectLst>
                <a:latin typeface="Avenir Next LT Pro" panose="020B0504020202020204" pitchFamily="34" charset="0"/>
              </a:rPr>
              <a:t>Formula composta del trapezio- test</a:t>
            </a:r>
            <a:endPar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6" name="Immagine 5">
            <a:extLst>
              <a:ext uri="{FF2B5EF4-FFF2-40B4-BE49-F238E27FC236}">
                <a16:creationId xmlns:a16="http://schemas.microsoft.com/office/drawing/2014/main" id="{C2993541-5B26-4CBE-ADEA-E17E7E56E2A4}"/>
              </a:ext>
            </a:extLst>
          </p:cNvPr>
          <p:cNvPicPr>
            <a:picLocks noChangeAspect="1"/>
          </p:cNvPicPr>
          <p:nvPr/>
        </p:nvPicPr>
        <p:blipFill rotWithShape="1">
          <a:blip r:embed="rId2"/>
          <a:srcRect l="41654" t="83612" r="36319" b="8810"/>
          <a:stretch/>
        </p:blipFill>
        <p:spPr>
          <a:xfrm>
            <a:off x="334892" y="5344082"/>
            <a:ext cx="4853594" cy="931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Immagine 11">
            <a:extLst>
              <a:ext uri="{FF2B5EF4-FFF2-40B4-BE49-F238E27FC236}">
                <a16:creationId xmlns:a16="http://schemas.microsoft.com/office/drawing/2014/main" id="{08B4D9F2-6305-4F2B-89C1-4BD0F67BD0BA}"/>
              </a:ext>
            </a:extLst>
          </p:cNvPr>
          <p:cNvPicPr>
            <a:picLocks noChangeAspect="1"/>
          </p:cNvPicPr>
          <p:nvPr/>
        </p:nvPicPr>
        <p:blipFill rotWithShape="1">
          <a:blip r:embed="rId3"/>
          <a:srcRect l="41538" t="81861" r="36009" b="10542"/>
          <a:stretch/>
        </p:blipFill>
        <p:spPr>
          <a:xfrm>
            <a:off x="6096000" y="5359642"/>
            <a:ext cx="4873214" cy="931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magine 4">
            <a:extLst>
              <a:ext uri="{FF2B5EF4-FFF2-40B4-BE49-F238E27FC236}">
                <a16:creationId xmlns:a16="http://schemas.microsoft.com/office/drawing/2014/main" id="{22C8C191-6649-4DB3-8C45-25FC13A63F90}"/>
              </a:ext>
            </a:extLst>
          </p:cNvPr>
          <p:cNvPicPr>
            <a:picLocks noChangeAspect="1"/>
          </p:cNvPicPr>
          <p:nvPr/>
        </p:nvPicPr>
        <p:blipFill rotWithShape="1">
          <a:blip r:embed="rId4"/>
          <a:srcRect l="6908" t="10453" r="8204" b="11137"/>
          <a:stretch/>
        </p:blipFill>
        <p:spPr>
          <a:xfrm>
            <a:off x="334892" y="1221423"/>
            <a:ext cx="4796652" cy="3809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magine 8">
            <a:extLst>
              <a:ext uri="{FF2B5EF4-FFF2-40B4-BE49-F238E27FC236}">
                <a16:creationId xmlns:a16="http://schemas.microsoft.com/office/drawing/2014/main" id="{A6922BBC-B59C-4A4D-B909-49FD5EB1F239}"/>
              </a:ext>
            </a:extLst>
          </p:cNvPr>
          <p:cNvPicPr>
            <a:picLocks noChangeAspect="1"/>
          </p:cNvPicPr>
          <p:nvPr/>
        </p:nvPicPr>
        <p:blipFill rotWithShape="1">
          <a:blip r:embed="rId5"/>
          <a:srcRect l="6674" t="10469" r="7058" b="11137"/>
          <a:stretch/>
        </p:blipFill>
        <p:spPr>
          <a:xfrm>
            <a:off x="6093593" y="1221423"/>
            <a:ext cx="4875621" cy="3809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9364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effectLst>
                  <a:outerShdw blurRad="38100" dist="19050" dir="2700000" algn="tl" rotWithShape="0">
                    <a:schemeClr val="dk1">
                      <a:alpha val="40000"/>
                    </a:schemeClr>
                  </a:outerShdw>
                </a:effectLst>
                <a:latin typeface="Avenir Next LT Pro" panose="020B0504020202020204" pitchFamily="34" charset="0"/>
              </a:rPr>
              <a:t>Convergenza formula composta del trapezio - implementazione</a:t>
            </a:r>
            <a:endPar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5" name="Immagine 4">
            <a:extLst>
              <a:ext uri="{FF2B5EF4-FFF2-40B4-BE49-F238E27FC236}">
                <a16:creationId xmlns:a16="http://schemas.microsoft.com/office/drawing/2014/main" id="{596E6F52-A153-45FB-B879-0A4EB62ECC0A}"/>
              </a:ext>
            </a:extLst>
          </p:cNvPr>
          <p:cNvPicPr>
            <a:picLocks noChangeAspect="1"/>
          </p:cNvPicPr>
          <p:nvPr/>
        </p:nvPicPr>
        <p:blipFill rotWithShape="1">
          <a:blip r:embed="rId2"/>
          <a:srcRect l="808" t="13681" r="61346" b="5129"/>
          <a:stretch/>
        </p:blipFill>
        <p:spPr>
          <a:xfrm>
            <a:off x="3124904" y="671832"/>
            <a:ext cx="5306334" cy="60666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2227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effectLst>
                  <a:outerShdw blurRad="38100" dist="19050" dir="2700000" algn="tl" rotWithShape="0">
                    <a:schemeClr val="dk1">
                      <a:alpha val="40000"/>
                    </a:schemeClr>
                  </a:outerShdw>
                </a:effectLst>
                <a:latin typeface="Avenir Next LT Pro" panose="020B0504020202020204" pitchFamily="34" charset="0"/>
              </a:rPr>
              <a:t>Convergenza formula composta del trapezio - test</a:t>
            </a:r>
            <a:endPar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sp>
        <p:nvSpPr>
          <p:cNvPr id="6" name="CasellaDiTesto 5">
            <a:extLst>
              <a:ext uri="{FF2B5EF4-FFF2-40B4-BE49-F238E27FC236}">
                <a16:creationId xmlns:a16="http://schemas.microsoft.com/office/drawing/2014/main" id="{537BD16A-5C79-49BE-8FE7-EB967E1239D4}"/>
              </a:ext>
            </a:extLst>
          </p:cNvPr>
          <p:cNvSpPr txBox="1"/>
          <p:nvPr/>
        </p:nvSpPr>
        <p:spPr>
          <a:xfrm>
            <a:off x="225083" y="5430129"/>
            <a:ext cx="11749255" cy="707886"/>
          </a:xfrm>
          <a:prstGeom prst="rect">
            <a:avLst/>
          </a:prstGeom>
          <a:noFill/>
        </p:spPr>
        <p:txBody>
          <a:bodyPr wrap="square" rtlCol="0">
            <a:spAutoFit/>
          </a:bodyPr>
          <a:lstStyle/>
          <a:p>
            <a:pPr algn="just"/>
            <a:r>
              <a:rPr lang="it-IT" sz="2000" dirty="0">
                <a:latin typeface="Avenir Next LT Pro" panose="020B0504020202020204" pitchFamily="34" charset="0"/>
              </a:rPr>
              <a:t>Il test effettuato evidenzia che l’errore commesso dalla formula composta del trapezio nell’approssimare l’integrale, tende a 0 all’aumentare del numero di intervalli considerati.</a:t>
            </a:r>
          </a:p>
        </p:txBody>
      </p:sp>
      <p:pic>
        <p:nvPicPr>
          <p:cNvPr id="4" name="Immagine 3">
            <a:extLst>
              <a:ext uri="{FF2B5EF4-FFF2-40B4-BE49-F238E27FC236}">
                <a16:creationId xmlns:a16="http://schemas.microsoft.com/office/drawing/2014/main" id="{42FE978C-B555-44F1-A2C8-B4DA2895808D}"/>
              </a:ext>
            </a:extLst>
          </p:cNvPr>
          <p:cNvPicPr>
            <a:picLocks noChangeAspect="1"/>
          </p:cNvPicPr>
          <p:nvPr/>
        </p:nvPicPr>
        <p:blipFill rotWithShape="1">
          <a:blip r:embed="rId2"/>
          <a:srcRect l="8769" t="8308" r="8500" b="10759"/>
          <a:stretch/>
        </p:blipFill>
        <p:spPr>
          <a:xfrm>
            <a:off x="1713914" y="671832"/>
            <a:ext cx="8764171" cy="4569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5748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146807"/>
            <a:ext cx="11749255" cy="693837"/>
          </a:xfrm>
        </p:spPr>
        <p:txBody>
          <a:bodyPr>
            <a:normAutofit/>
          </a:bodyPr>
          <a:lstStyle/>
          <a:p>
            <a:r>
              <a:rPr lang="it-IT" sz="36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Condizionamento della prodotto - test</a:t>
            </a:r>
          </a:p>
        </p:txBody>
      </p:sp>
      <p:sp>
        <p:nvSpPr>
          <p:cNvPr id="12" name="CasellaDiTesto 11">
            <a:extLst>
              <a:ext uri="{FF2B5EF4-FFF2-40B4-BE49-F238E27FC236}">
                <a16:creationId xmlns:a16="http://schemas.microsoft.com/office/drawing/2014/main" id="{6386C7D6-A50A-45F1-BF25-915E9976EC82}"/>
              </a:ext>
            </a:extLst>
          </p:cNvPr>
          <p:cNvSpPr txBox="1"/>
          <p:nvPr/>
        </p:nvSpPr>
        <p:spPr>
          <a:xfrm>
            <a:off x="236418" y="1023678"/>
            <a:ext cx="5436568" cy="707886"/>
          </a:xfrm>
          <a:prstGeom prst="rect">
            <a:avLst/>
          </a:prstGeom>
          <a:noFill/>
        </p:spPr>
        <p:txBody>
          <a:bodyPr wrap="square" rtlCol="0">
            <a:spAutoFit/>
          </a:bodyPr>
          <a:lstStyle/>
          <a:p>
            <a:r>
              <a:rPr lang="it-IT" sz="2000" dirty="0">
                <a:latin typeface="Avenir Next LT Pro" panose="020B0504020202020204" pitchFamily="34" charset="0"/>
              </a:rPr>
              <a:t>Prodotto tra numeri una perturbazione dell’ordine di 1.0e-4:</a:t>
            </a:r>
          </a:p>
        </p:txBody>
      </p:sp>
      <p:cxnSp>
        <p:nvCxnSpPr>
          <p:cNvPr id="6" name="Connettore diritto 5">
            <a:extLst>
              <a:ext uri="{FF2B5EF4-FFF2-40B4-BE49-F238E27FC236}">
                <a16:creationId xmlns:a16="http://schemas.microsoft.com/office/drawing/2014/main" id="{FAE95F06-1964-4674-8990-ABD624ABDAEE}"/>
              </a:ext>
            </a:extLst>
          </p:cNvPr>
          <p:cNvCxnSpPr>
            <a:cxnSpLocks/>
          </p:cNvCxnSpPr>
          <p:nvPr/>
        </p:nvCxnSpPr>
        <p:spPr>
          <a:xfrm flipV="1">
            <a:off x="5941255" y="787790"/>
            <a:ext cx="0" cy="3967090"/>
          </a:xfrm>
          <a:prstGeom prst="line">
            <a:avLst/>
          </a:prstGeom>
        </p:spPr>
        <p:style>
          <a:lnRef idx="1">
            <a:schemeClr val="dk1"/>
          </a:lnRef>
          <a:fillRef idx="0">
            <a:schemeClr val="dk1"/>
          </a:fillRef>
          <a:effectRef idx="0">
            <a:schemeClr val="dk1"/>
          </a:effectRef>
          <a:fontRef idx="minor">
            <a:schemeClr val="tx1"/>
          </a:fontRef>
        </p:style>
      </p:cxnSp>
      <p:pic>
        <p:nvPicPr>
          <p:cNvPr id="4" name="Immagine 3">
            <a:extLst>
              <a:ext uri="{FF2B5EF4-FFF2-40B4-BE49-F238E27FC236}">
                <a16:creationId xmlns:a16="http://schemas.microsoft.com/office/drawing/2014/main" id="{36093677-28C1-4218-9DBB-3B01B817ABDE}"/>
              </a:ext>
            </a:extLst>
          </p:cNvPr>
          <p:cNvPicPr>
            <a:picLocks noChangeAspect="1"/>
          </p:cNvPicPr>
          <p:nvPr/>
        </p:nvPicPr>
        <p:blipFill rotWithShape="1">
          <a:blip r:embed="rId2"/>
          <a:srcRect l="60847" t="59581" r="6654" b="11411"/>
          <a:stretch/>
        </p:blipFill>
        <p:spPr>
          <a:xfrm>
            <a:off x="334892" y="1732687"/>
            <a:ext cx="5436569" cy="2740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CasellaDiTesto 17">
            <a:extLst>
              <a:ext uri="{FF2B5EF4-FFF2-40B4-BE49-F238E27FC236}">
                <a16:creationId xmlns:a16="http://schemas.microsoft.com/office/drawing/2014/main" id="{05E6EB42-50ED-4E67-A86E-FDE6413A7E16}"/>
              </a:ext>
            </a:extLst>
          </p:cNvPr>
          <p:cNvSpPr txBox="1"/>
          <p:nvPr/>
        </p:nvSpPr>
        <p:spPr>
          <a:xfrm>
            <a:off x="6132765" y="1023677"/>
            <a:ext cx="5436568" cy="707886"/>
          </a:xfrm>
          <a:prstGeom prst="rect">
            <a:avLst/>
          </a:prstGeom>
          <a:noFill/>
        </p:spPr>
        <p:txBody>
          <a:bodyPr wrap="square" rtlCol="0">
            <a:spAutoFit/>
          </a:bodyPr>
          <a:lstStyle/>
          <a:p>
            <a:r>
              <a:rPr lang="it-IT" sz="2000" dirty="0">
                <a:latin typeface="Avenir Next LT Pro" panose="020B0504020202020204" pitchFamily="34" charset="0"/>
              </a:rPr>
              <a:t>Prodotto tra numeri una perturbazione dell’ordine di 1.0e-12:</a:t>
            </a:r>
          </a:p>
        </p:txBody>
      </p:sp>
      <p:pic>
        <p:nvPicPr>
          <p:cNvPr id="10" name="Immagine 9">
            <a:extLst>
              <a:ext uri="{FF2B5EF4-FFF2-40B4-BE49-F238E27FC236}">
                <a16:creationId xmlns:a16="http://schemas.microsoft.com/office/drawing/2014/main" id="{D7FA8A7C-0213-45A2-8009-29F24BC2AD15}"/>
              </a:ext>
            </a:extLst>
          </p:cNvPr>
          <p:cNvPicPr>
            <a:picLocks noChangeAspect="1"/>
          </p:cNvPicPr>
          <p:nvPr/>
        </p:nvPicPr>
        <p:blipFill rotWithShape="1">
          <a:blip r:embed="rId3"/>
          <a:srcRect l="56308" t="57818" r="5107" b="10326"/>
          <a:stretch/>
        </p:blipFill>
        <p:spPr>
          <a:xfrm>
            <a:off x="6132765" y="1732687"/>
            <a:ext cx="5822825" cy="2740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0" name="Connettore diritto 19">
            <a:extLst>
              <a:ext uri="{FF2B5EF4-FFF2-40B4-BE49-F238E27FC236}">
                <a16:creationId xmlns:a16="http://schemas.microsoft.com/office/drawing/2014/main" id="{D1E5327A-F5B2-433D-A7A9-A9B74A8969D6}"/>
              </a:ext>
            </a:extLst>
          </p:cNvPr>
          <p:cNvCxnSpPr>
            <a:cxnSpLocks/>
          </p:cNvCxnSpPr>
          <p:nvPr/>
        </p:nvCxnSpPr>
        <p:spPr>
          <a:xfrm>
            <a:off x="0" y="475488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3" name="CasellaDiTesto 22">
            <a:extLst>
              <a:ext uri="{FF2B5EF4-FFF2-40B4-BE49-F238E27FC236}">
                <a16:creationId xmlns:a16="http://schemas.microsoft.com/office/drawing/2014/main" id="{B99D9A47-A8F1-4AE0-8C27-D2FC2E6D9537}"/>
              </a:ext>
            </a:extLst>
          </p:cNvPr>
          <p:cNvSpPr txBox="1"/>
          <p:nvPr/>
        </p:nvSpPr>
        <p:spPr>
          <a:xfrm>
            <a:off x="334892" y="5036235"/>
            <a:ext cx="11620698" cy="830997"/>
          </a:xfrm>
          <a:prstGeom prst="rect">
            <a:avLst/>
          </a:prstGeom>
          <a:noFill/>
        </p:spPr>
        <p:txBody>
          <a:bodyPr wrap="square" rtlCol="0">
            <a:spAutoFit/>
          </a:bodyPr>
          <a:lstStyle/>
          <a:p>
            <a:pPr algn="just"/>
            <a:r>
              <a:rPr lang="it-IT" sz="2400" dirty="0">
                <a:ln w="0"/>
                <a:latin typeface="Avenir Next LT Pro" panose="020B0504020202020204" pitchFamily="34" charset="0"/>
              </a:rPr>
              <a:t>Il prodotto è una operazione ben condizionata infatti l’errore sul risultato risulta essere circa la somma degli errori sui dati di input.</a:t>
            </a:r>
          </a:p>
        </p:txBody>
      </p:sp>
    </p:spTree>
    <p:extLst>
      <p:ext uri="{BB962C8B-B14F-4D97-AF65-F5344CB8AC3E}">
        <p14:creationId xmlns:p14="http://schemas.microsoft.com/office/powerpoint/2010/main" val="4080519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effectLst>
                  <a:outerShdw blurRad="38100" dist="19050" dir="2700000" algn="tl" rotWithShape="0">
                    <a:schemeClr val="dk1">
                      <a:alpha val="40000"/>
                    </a:schemeClr>
                  </a:outerShdw>
                </a:effectLst>
                <a:latin typeface="Avenir Next LT Pro" panose="020B0504020202020204" pitchFamily="34" charset="0"/>
              </a:rPr>
              <a:t>Confronto formula del Trapezio e di Simpson- implementazione </a:t>
            </a:r>
            <a:endPar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13" name="Immagine 12">
            <a:extLst>
              <a:ext uri="{FF2B5EF4-FFF2-40B4-BE49-F238E27FC236}">
                <a16:creationId xmlns:a16="http://schemas.microsoft.com/office/drawing/2014/main" id="{AE8479F1-6284-4A82-AF34-E956B54FA68A}"/>
              </a:ext>
            </a:extLst>
          </p:cNvPr>
          <p:cNvPicPr>
            <a:picLocks noChangeAspect="1"/>
          </p:cNvPicPr>
          <p:nvPr/>
        </p:nvPicPr>
        <p:blipFill rotWithShape="1">
          <a:blip r:embed="rId2"/>
          <a:srcRect t="14023" r="72661" b="63506"/>
          <a:stretch/>
        </p:blipFill>
        <p:spPr>
          <a:xfrm>
            <a:off x="5530643" y="4596059"/>
            <a:ext cx="4927941" cy="21587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CasellaDiTesto 13">
            <a:extLst>
              <a:ext uri="{FF2B5EF4-FFF2-40B4-BE49-F238E27FC236}">
                <a16:creationId xmlns:a16="http://schemas.microsoft.com/office/drawing/2014/main" id="{3A69D8FA-4031-4F99-B8A5-CA48B2B43DBA}"/>
              </a:ext>
            </a:extLst>
          </p:cNvPr>
          <p:cNvSpPr txBox="1"/>
          <p:nvPr/>
        </p:nvSpPr>
        <p:spPr>
          <a:xfrm>
            <a:off x="5530644" y="4219782"/>
            <a:ext cx="3834581" cy="369332"/>
          </a:xfrm>
          <a:prstGeom prst="rect">
            <a:avLst/>
          </a:prstGeom>
          <a:noFill/>
        </p:spPr>
        <p:txBody>
          <a:bodyPr wrap="square" rtlCol="0">
            <a:spAutoFit/>
          </a:bodyPr>
          <a:lstStyle/>
          <a:p>
            <a:r>
              <a:rPr lang="it-IT" dirty="0">
                <a:latin typeface="Avenir Next LT Pro" panose="020B0504020202020204" pitchFamily="34" charset="0"/>
              </a:rPr>
              <a:t>Formula di Simpson utilizzata:</a:t>
            </a:r>
          </a:p>
        </p:txBody>
      </p:sp>
      <p:pic>
        <p:nvPicPr>
          <p:cNvPr id="16" name="Immagine 15">
            <a:extLst>
              <a:ext uri="{FF2B5EF4-FFF2-40B4-BE49-F238E27FC236}">
                <a16:creationId xmlns:a16="http://schemas.microsoft.com/office/drawing/2014/main" id="{8E5AA7E2-CF08-4367-8510-0ACB44F8427F}"/>
              </a:ext>
            </a:extLst>
          </p:cNvPr>
          <p:cNvPicPr>
            <a:picLocks noChangeAspect="1"/>
          </p:cNvPicPr>
          <p:nvPr/>
        </p:nvPicPr>
        <p:blipFill rotWithShape="1">
          <a:blip r:embed="rId3"/>
          <a:srcRect l="1451" t="14931" r="65282" b="5625"/>
          <a:stretch/>
        </p:blipFill>
        <p:spPr>
          <a:xfrm>
            <a:off x="267928" y="665731"/>
            <a:ext cx="4790767" cy="60973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Immagine 17">
            <a:extLst>
              <a:ext uri="{FF2B5EF4-FFF2-40B4-BE49-F238E27FC236}">
                <a16:creationId xmlns:a16="http://schemas.microsoft.com/office/drawing/2014/main" id="{80618229-CEE9-4B82-A1AC-9E1A6E200880}"/>
              </a:ext>
            </a:extLst>
          </p:cNvPr>
          <p:cNvPicPr>
            <a:picLocks noChangeAspect="1"/>
          </p:cNvPicPr>
          <p:nvPr/>
        </p:nvPicPr>
        <p:blipFill rotWithShape="1">
          <a:blip r:embed="rId4"/>
          <a:srcRect l="1210" t="52156" r="61895" b="10846"/>
          <a:stretch/>
        </p:blipFill>
        <p:spPr>
          <a:xfrm>
            <a:off x="5530644" y="665731"/>
            <a:ext cx="6067428" cy="3242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6649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effectLst>
                  <a:outerShdw blurRad="38100" dist="19050" dir="2700000" algn="tl" rotWithShape="0">
                    <a:schemeClr val="dk1">
                      <a:alpha val="40000"/>
                    </a:schemeClr>
                  </a:outerShdw>
                </a:effectLst>
                <a:latin typeface="Avenir Next LT Pro" panose="020B0504020202020204" pitchFamily="34" charset="0"/>
              </a:rPr>
              <a:t>Confronto formula del Trapezio e di Simpson- test</a:t>
            </a:r>
            <a:endPar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12" name="Immagine 11">
            <a:extLst>
              <a:ext uri="{FF2B5EF4-FFF2-40B4-BE49-F238E27FC236}">
                <a16:creationId xmlns:a16="http://schemas.microsoft.com/office/drawing/2014/main" id="{E1BAEF53-D6D6-43FF-8E3B-CC65169F9081}"/>
              </a:ext>
            </a:extLst>
          </p:cNvPr>
          <p:cNvPicPr>
            <a:picLocks noChangeAspect="1"/>
          </p:cNvPicPr>
          <p:nvPr/>
        </p:nvPicPr>
        <p:blipFill rotWithShape="1">
          <a:blip r:embed="rId2"/>
          <a:srcRect l="7593" t="10757" r="8669" b="12207"/>
          <a:stretch/>
        </p:blipFill>
        <p:spPr>
          <a:xfrm>
            <a:off x="7199927" y="699719"/>
            <a:ext cx="4129385" cy="3266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Immagine 13">
            <a:extLst>
              <a:ext uri="{FF2B5EF4-FFF2-40B4-BE49-F238E27FC236}">
                <a16:creationId xmlns:a16="http://schemas.microsoft.com/office/drawing/2014/main" id="{315E1227-0AB2-4B22-8A32-A7790CA66ED3}"/>
              </a:ext>
            </a:extLst>
          </p:cNvPr>
          <p:cNvPicPr>
            <a:picLocks noChangeAspect="1"/>
          </p:cNvPicPr>
          <p:nvPr/>
        </p:nvPicPr>
        <p:blipFill rotWithShape="1">
          <a:blip r:embed="rId3"/>
          <a:srcRect l="50000" t="70838" r="24538" b="11408"/>
          <a:stretch/>
        </p:blipFill>
        <p:spPr>
          <a:xfrm>
            <a:off x="7169518" y="4200069"/>
            <a:ext cx="4249361" cy="1579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Immagine 15">
            <a:extLst>
              <a:ext uri="{FF2B5EF4-FFF2-40B4-BE49-F238E27FC236}">
                <a16:creationId xmlns:a16="http://schemas.microsoft.com/office/drawing/2014/main" id="{051DB5EF-4B5D-4F2B-A3C7-E5EE903A6933}"/>
              </a:ext>
            </a:extLst>
          </p:cNvPr>
          <p:cNvPicPr>
            <a:picLocks noChangeAspect="1"/>
          </p:cNvPicPr>
          <p:nvPr/>
        </p:nvPicPr>
        <p:blipFill rotWithShape="1">
          <a:blip r:embed="rId4"/>
          <a:srcRect l="4603" t="8328" r="8667" b="11137"/>
          <a:stretch/>
        </p:blipFill>
        <p:spPr>
          <a:xfrm>
            <a:off x="357037" y="699719"/>
            <a:ext cx="4129385" cy="3296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Immagine 17">
            <a:extLst>
              <a:ext uri="{FF2B5EF4-FFF2-40B4-BE49-F238E27FC236}">
                <a16:creationId xmlns:a16="http://schemas.microsoft.com/office/drawing/2014/main" id="{DB7482BC-F8AE-4AD8-B0FD-5EE2113DD057}"/>
              </a:ext>
            </a:extLst>
          </p:cNvPr>
          <p:cNvPicPr>
            <a:picLocks noChangeAspect="1"/>
          </p:cNvPicPr>
          <p:nvPr/>
        </p:nvPicPr>
        <p:blipFill rotWithShape="1">
          <a:blip r:embed="rId5"/>
          <a:srcRect l="50000" t="70838" r="24654" b="10975"/>
          <a:stretch/>
        </p:blipFill>
        <p:spPr>
          <a:xfrm>
            <a:off x="357036" y="4189539"/>
            <a:ext cx="4129385" cy="15790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CasellaDiTesto 20">
            <a:extLst>
              <a:ext uri="{FF2B5EF4-FFF2-40B4-BE49-F238E27FC236}">
                <a16:creationId xmlns:a16="http://schemas.microsoft.com/office/drawing/2014/main" id="{64975C09-DBF5-47A6-9B65-074B5358B977}"/>
              </a:ext>
            </a:extLst>
          </p:cNvPr>
          <p:cNvSpPr txBox="1"/>
          <p:nvPr/>
        </p:nvSpPr>
        <p:spPr>
          <a:xfrm>
            <a:off x="222351" y="5972022"/>
            <a:ext cx="11861795" cy="707886"/>
          </a:xfrm>
          <a:prstGeom prst="rect">
            <a:avLst/>
          </a:prstGeom>
          <a:noFill/>
        </p:spPr>
        <p:txBody>
          <a:bodyPr wrap="square">
            <a:spAutoFit/>
          </a:bodyPr>
          <a:lstStyle/>
          <a:p>
            <a:pPr algn="just"/>
            <a:r>
              <a:rPr lang="it-IT" sz="2000" dirty="0">
                <a:latin typeface="Avenir Next LT Pro" panose="020B0504020202020204" pitchFamily="34" charset="0"/>
              </a:rPr>
              <a:t>Dai test si può notare la maggiore precisione della formula di Simpson nel fornire un’approssimazione dell’integrale.</a:t>
            </a:r>
          </a:p>
        </p:txBody>
      </p:sp>
    </p:spTree>
    <p:extLst>
      <p:ext uri="{BB962C8B-B14F-4D97-AF65-F5344CB8AC3E}">
        <p14:creationId xmlns:p14="http://schemas.microsoft.com/office/powerpoint/2010/main" val="2682383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fontScale="90000"/>
          </a:bodyPr>
          <a:lstStyle/>
          <a:p>
            <a:r>
              <a:rPr lang="it-IT" sz="2800" dirty="0">
                <a:ln w="0"/>
                <a:effectLst>
                  <a:outerShdw blurRad="38100" dist="19050" dir="2700000" algn="tl" rotWithShape="0">
                    <a:schemeClr val="dk1">
                      <a:alpha val="40000"/>
                    </a:schemeClr>
                  </a:outerShdw>
                </a:effectLst>
                <a:latin typeface="Avenir Next LT Pro" panose="020B0504020202020204" pitchFamily="34" charset="0"/>
              </a:rPr>
              <a:t>Convergenza formula composta del trapezio e di Simpson - implementazione</a:t>
            </a:r>
            <a:endPar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sp>
        <p:nvSpPr>
          <p:cNvPr id="7" name="CasellaDiTesto 6">
            <a:extLst>
              <a:ext uri="{FF2B5EF4-FFF2-40B4-BE49-F238E27FC236}">
                <a16:creationId xmlns:a16="http://schemas.microsoft.com/office/drawing/2014/main" id="{5D885414-4C75-4712-8744-F7D1D31BD14C}"/>
              </a:ext>
            </a:extLst>
          </p:cNvPr>
          <p:cNvSpPr txBox="1"/>
          <p:nvPr/>
        </p:nvSpPr>
        <p:spPr>
          <a:xfrm>
            <a:off x="5743575" y="671832"/>
            <a:ext cx="5456308" cy="707886"/>
          </a:xfrm>
          <a:prstGeom prst="rect">
            <a:avLst/>
          </a:prstGeom>
          <a:noFill/>
        </p:spPr>
        <p:txBody>
          <a:bodyPr wrap="square" rtlCol="0">
            <a:spAutoFit/>
          </a:bodyPr>
          <a:lstStyle/>
          <a:p>
            <a:pPr algn="just"/>
            <a:r>
              <a:rPr lang="it-IT" sz="2000" dirty="0">
                <a:latin typeface="Avenir Next LT Pro" panose="020B0504020202020204" pitchFamily="34" charset="0"/>
              </a:rPr>
              <a:t>Algoritmo della formula composta di Simpson usato nel programma:</a:t>
            </a:r>
          </a:p>
        </p:txBody>
      </p:sp>
      <p:pic>
        <p:nvPicPr>
          <p:cNvPr id="9" name="Immagine 8">
            <a:extLst>
              <a:ext uri="{FF2B5EF4-FFF2-40B4-BE49-F238E27FC236}">
                <a16:creationId xmlns:a16="http://schemas.microsoft.com/office/drawing/2014/main" id="{4195142D-5B70-4D31-96E3-0BE300D2AC71}"/>
              </a:ext>
            </a:extLst>
          </p:cNvPr>
          <p:cNvPicPr>
            <a:picLocks noChangeAspect="1"/>
          </p:cNvPicPr>
          <p:nvPr/>
        </p:nvPicPr>
        <p:blipFill rotWithShape="1">
          <a:blip r:embed="rId2"/>
          <a:srcRect l="1269" t="14764" r="70808" b="17687"/>
          <a:stretch/>
        </p:blipFill>
        <p:spPr>
          <a:xfrm>
            <a:off x="464233" y="671831"/>
            <a:ext cx="4705498" cy="6066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magine 10">
            <a:extLst>
              <a:ext uri="{FF2B5EF4-FFF2-40B4-BE49-F238E27FC236}">
                <a16:creationId xmlns:a16="http://schemas.microsoft.com/office/drawing/2014/main" id="{9FC6E3B5-0912-4411-BEA3-6994B29612BE}"/>
              </a:ext>
            </a:extLst>
          </p:cNvPr>
          <p:cNvPicPr>
            <a:picLocks noChangeAspect="1"/>
          </p:cNvPicPr>
          <p:nvPr/>
        </p:nvPicPr>
        <p:blipFill rotWithShape="1">
          <a:blip r:embed="rId3"/>
          <a:srcRect l="1269" t="13898" r="68615" b="46049"/>
          <a:stretch/>
        </p:blipFill>
        <p:spPr>
          <a:xfrm>
            <a:off x="5829446" y="1446102"/>
            <a:ext cx="5594985" cy="39657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4801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22005"/>
            <a:ext cx="11749255" cy="693837"/>
          </a:xfrm>
        </p:spPr>
        <p:txBody>
          <a:bodyPr>
            <a:normAutofit/>
          </a:bodyPr>
          <a:lstStyle/>
          <a:p>
            <a:r>
              <a:rPr lang="it-IT" sz="2800" dirty="0">
                <a:ln w="0"/>
                <a:effectLst>
                  <a:outerShdw blurRad="38100" dist="19050" dir="2700000" algn="tl" rotWithShape="0">
                    <a:schemeClr val="dk1">
                      <a:alpha val="40000"/>
                    </a:schemeClr>
                  </a:outerShdw>
                </a:effectLst>
                <a:latin typeface="Avenir Next LT Pro" panose="020B0504020202020204" pitchFamily="34" charset="0"/>
              </a:rPr>
              <a:t>Convergenza formula del trapezio e di Simpson composta - test</a:t>
            </a:r>
            <a:endParaRPr lang="it-IT" sz="28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endParaRPr>
          </a:p>
        </p:txBody>
      </p:sp>
      <p:pic>
        <p:nvPicPr>
          <p:cNvPr id="5" name="Immagine 4">
            <a:extLst>
              <a:ext uri="{FF2B5EF4-FFF2-40B4-BE49-F238E27FC236}">
                <a16:creationId xmlns:a16="http://schemas.microsoft.com/office/drawing/2014/main" id="{FE11144A-81D8-4FCF-B9B9-1DA693D3ED09}"/>
              </a:ext>
            </a:extLst>
          </p:cNvPr>
          <p:cNvPicPr>
            <a:picLocks noChangeAspect="1"/>
          </p:cNvPicPr>
          <p:nvPr/>
        </p:nvPicPr>
        <p:blipFill rotWithShape="1">
          <a:blip r:embed="rId2"/>
          <a:srcRect l="8654" t="9785" r="8616" b="11191"/>
          <a:stretch/>
        </p:blipFill>
        <p:spPr>
          <a:xfrm>
            <a:off x="1776046" y="671832"/>
            <a:ext cx="8639908" cy="4398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CasellaDiTesto 7">
            <a:extLst>
              <a:ext uri="{FF2B5EF4-FFF2-40B4-BE49-F238E27FC236}">
                <a16:creationId xmlns:a16="http://schemas.microsoft.com/office/drawing/2014/main" id="{FFDBE019-703C-4E41-A64A-E27571E03A88}"/>
              </a:ext>
            </a:extLst>
          </p:cNvPr>
          <p:cNvSpPr txBox="1"/>
          <p:nvPr/>
        </p:nvSpPr>
        <p:spPr>
          <a:xfrm>
            <a:off x="633046" y="5233182"/>
            <a:ext cx="10846191" cy="1015663"/>
          </a:xfrm>
          <a:prstGeom prst="rect">
            <a:avLst/>
          </a:prstGeom>
          <a:noFill/>
        </p:spPr>
        <p:txBody>
          <a:bodyPr wrap="square" rtlCol="0">
            <a:spAutoFit/>
          </a:bodyPr>
          <a:lstStyle/>
          <a:p>
            <a:pPr algn="just"/>
            <a:r>
              <a:rPr lang="it-IT" sz="2000" dirty="0">
                <a:latin typeface="Avenir Next LT Pro" panose="020B0504020202020204" pitchFamily="34" charset="0"/>
              </a:rPr>
              <a:t>Dal seguente test si nota come la formula di composta di Simpson converge a zero, al crescere del numero di intervalli considerati, più velocemente rispetto alla formula composta del trapezio.</a:t>
            </a:r>
          </a:p>
        </p:txBody>
      </p:sp>
    </p:spTree>
    <p:extLst>
      <p:ext uri="{BB962C8B-B14F-4D97-AF65-F5344CB8AC3E}">
        <p14:creationId xmlns:p14="http://schemas.microsoft.com/office/powerpoint/2010/main" val="162666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146807"/>
            <a:ext cx="11749255" cy="693837"/>
          </a:xfrm>
        </p:spPr>
        <p:txBody>
          <a:bodyPr>
            <a:noAutofit/>
          </a:bodyPr>
          <a:lstStyle/>
          <a:p>
            <a:r>
              <a:rPr lang="it-IT" sz="32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Condizionamento del calcolo di funzione - implementazione</a:t>
            </a:r>
          </a:p>
        </p:txBody>
      </p:sp>
      <p:pic>
        <p:nvPicPr>
          <p:cNvPr id="5" name="Immagine 4">
            <a:extLst>
              <a:ext uri="{FF2B5EF4-FFF2-40B4-BE49-F238E27FC236}">
                <a16:creationId xmlns:a16="http://schemas.microsoft.com/office/drawing/2014/main" id="{37CE26CD-0B6E-4147-AAAC-D53E94BA4C07}"/>
              </a:ext>
            </a:extLst>
          </p:cNvPr>
          <p:cNvPicPr>
            <a:picLocks noChangeAspect="1"/>
          </p:cNvPicPr>
          <p:nvPr/>
        </p:nvPicPr>
        <p:blipFill rotWithShape="1">
          <a:blip r:embed="rId2"/>
          <a:srcRect l="1452" t="19245" r="62741" b="6759"/>
          <a:stretch/>
        </p:blipFill>
        <p:spPr>
          <a:xfrm>
            <a:off x="3377285" y="722672"/>
            <a:ext cx="5437430" cy="5988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asellaDiTesto 6">
            <a:extLst>
              <a:ext uri="{FF2B5EF4-FFF2-40B4-BE49-F238E27FC236}">
                <a16:creationId xmlns:a16="http://schemas.microsoft.com/office/drawing/2014/main" id="{D53E8301-3202-4BFF-8B37-F4D148B80344}"/>
              </a:ext>
            </a:extLst>
          </p:cNvPr>
          <p:cNvSpPr txBox="1"/>
          <p:nvPr/>
        </p:nvSpPr>
        <p:spPr>
          <a:xfrm>
            <a:off x="9204309" y="1728038"/>
            <a:ext cx="1449492" cy="400110"/>
          </a:xfrm>
          <a:prstGeom prst="rect">
            <a:avLst/>
          </a:prstGeom>
          <a:solidFill>
            <a:srgbClr val="19232D"/>
          </a:solidFill>
          <a:ln>
            <a:solidFill>
              <a:schemeClr val="tx1"/>
            </a:solidFill>
          </a:ln>
        </p:spPr>
        <p:txBody>
          <a:bodyPr wrap="square" rtlCol="0">
            <a:spAutoFit/>
          </a:bodyPr>
          <a:lstStyle/>
          <a:p>
            <a:pPr algn="ctr"/>
            <a:r>
              <a:rPr lang="it-IT" sz="2000" dirty="0" err="1">
                <a:solidFill>
                  <a:schemeClr val="bg1"/>
                </a:solidFill>
                <a:latin typeface="Avenir Next LT Pro" panose="020B0504020202020204" pitchFamily="34" charset="0"/>
              </a:rPr>
              <a:t>np.sqrt</a:t>
            </a:r>
            <a:r>
              <a:rPr lang="it-IT" sz="2000" dirty="0">
                <a:solidFill>
                  <a:schemeClr val="bg1"/>
                </a:solidFill>
                <a:latin typeface="Avenir Next LT Pro" panose="020B0504020202020204" pitchFamily="34" charset="0"/>
              </a:rPr>
              <a:t>(x</a:t>
            </a:r>
            <a:r>
              <a:rPr lang="it-IT" sz="2000" dirty="0">
                <a:solidFill>
                  <a:schemeClr val="bg1"/>
                </a:solidFill>
              </a:rPr>
              <a:t>)</a:t>
            </a:r>
          </a:p>
        </p:txBody>
      </p:sp>
      <p:sp>
        <p:nvSpPr>
          <p:cNvPr id="15" name="CasellaDiTesto 14">
            <a:extLst>
              <a:ext uri="{FF2B5EF4-FFF2-40B4-BE49-F238E27FC236}">
                <a16:creationId xmlns:a16="http://schemas.microsoft.com/office/drawing/2014/main" id="{12A6443B-E0C7-4AF7-B13C-275AD9BAC5C4}"/>
              </a:ext>
            </a:extLst>
          </p:cNvPr>
          <p:cNvSpPr txBox="1"/>
          <p:nvPr/>
        </p:nvSpPr>
        <p:spPr>
          <a:xfrm>
            <a:off x="654926" y="1628011"/>
            <a:ext cx="1449492" cy="400110"/>
          </a:xfrm>
          <a:prstGeom prst="rect">
            <a:avLst/>
          </a:prstGeom>
          <a:solidFill>
            <a:srgbClr val="19232D"/>
          </a:solidFill>
          <a:ln>
            <a:solidFill>
              <a:schemeClr val="tx1"/>
            </a:solidFill>
          </a:ln>
        </p:spPr>
        <p:txBody>
          <a:bodyPr wrap="square" rtlCol="0">
            <a:spAutoFit/>
          </a:bodyPr>
          <a:lstStyle/>
          <a:p>
            <a:pPr algn="ctr"/>
            <a:r>
              <a:rPr lang="it-IT" sz="2000" dirty="0">
                <a:solidFill>
                  <a:schemeClr val="bg1"/>
                </a:solidFill>
                <a:latin typeface="Avenir Next LT Pro" panose="020B0504020202020204" pitchFamily="34" charset="0"/>
              </a:rPr>
              <a:t>np.log(x</a:t>
            </a:r>
            <a:r>
              <a:rPr lang="it-IT" sz="2000" dirty="0">
                <a:solidFill>
                  <a:schemeClr val="bg1"/>
                </a:solidFill>
              </a:rPr>
              <a:t>)</a:t>
            </a:r>
          </a:p>
        </p:txBody>
      </p:sp>
      <p:cxnSp>
        <p:nvCxnSpPr>
          <p:cNvPr id="13" name="Connettore a gomito 12">
            <a:extLst>
              <a:ext uri="{FF2B5EF4-FFF2-40B4-BE49-F238E27FC236}">
                <a16:creationId xmlns:a16="http://schemas.microsoft.com/office/drawing/2014/main" id="{92D9C667-CF0C-4933-8EE2-4EA61EE54081}"/>
              </a:ext>
            </a:extLst>
          </p:cNvPr>
          <p:cNvCxnSpPr>
            <a:cxnSpLocks/>
            <a:stCxn id="7" idx="1"/>
          </p:cNvCxnSpPr>
          <p:nvPr/>
        </p:nvCxnSpPr>
        <p:spPr>
          <a:xfrm rot="10800000">
            <a:off x="4473527" y="1728039"/>
            <a:ext cx="4730783" cy="200055"/>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B62C1C00-962B-4684-AE6C-FE90B266433C}"/>
              </a:ext>
            </a:extLst>
          </p:cNvPr>
          <p:cNvSpPr txBox="1"/>
          <p:nvPr/>
        </p:nvSpPr>
        <p:spPr>
          <a:xfrm>
            <a:off x="9077700" y="1358706"/>
            <a:ext cx="1969868" cy="369332"/>
          </a:xfrm>
          <a:prstGeom prst="rect">
            <a:avLst/>
          </a:prstGeom>
          <a:noFill/>
        </p:spPr>
        <p:txBody>
          <a:bodyPr wrap="square" rtlCol="0">
            <a:spAutoFit/>
          </a:bodyPr>
          <a:lstStyle/>
          <a:p>
            <a:r>
              <a:rPr lang="it-IT" dirty="0">
                <a:latin typeface="Avenir Next LT Pro" panose="020B0504020202020204" pitchFamily="34" charset="0"/>
              </a:rPr>
              <a:t>Secondo test:</a:t>
            </a:r>
          </a:p>
        </p:txBody>
      </p:sp>
      <p:cxnSp>
        <p:nvCxnSpPr>
          <p:cNvPr id="19" name="Connettore a gomito 18">
            <a:extLst>
              <a:ext uri="{FF2B5EF4-FFF2-40B4-BE49-F238E27FC236}">
                <a16:creationId xmlns:a16="http://schemas.microsoft.com/office/drawing/2014/main" id="{DE73E71D-5FD2-43EE-8A43-2ECFA8F1D16C}"/>
              </a:ext>
            </a:extLst>
          </p:cNvPr>
          <p:cNvCxnSpPr>
            <a:stCxn id="15" idx="3"/>
          </p:cNvCxnSpPr>
          <p:nvPr/>
        </p:nvCxnSpPr>
        <p:spPr>
          <a:xfrm flipV="1">
            <a:off x="2104418" y="1728038"/>
            <a:ext cx="1975342" cy="1000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06B43439-2DEB-4EB5-9473-507944CE356D}"/>
              </a:ext>
            </a:extLst>
          </p:cNvPr>
          <p:cNvSpPr txBox="1"/>
          <p:nvPr/>
        </p:nvSpPr>
        <p:spPr>
          <a:xfrm>
            <a:off x="603213" y="1308693"/>
            <a:ext cx="1969868" cy="369332"/>
          </a:xfrm>
          <a:prstGeom prst="rect">
            <a:avLst/>
          </a:prstGeom>
          <a:noFill/>
        </p:spPr>
        <p:txBody>
          <a:bodyPr wrap="square" rtlCol="0">
            <a:spAutoFit/>
          </a:bodyPr>
          <a:lstStyle/>
          <a:p>
            <a:r>
              <a:rPr lang="it-IT" dirty="0">
                <a:latin typeface="Avenir Next LT Pro" panose="020B0504020202020204" pitchFamily="34" charset="0"/>
              </a:rPr>
              <a:t>Primo test:</a:t>
            </a:r>
          </a:p>
        </p:txBody>
      </p:sp>
    </p:spTree>
    <p:extLst>
      <p:ext uri="{BB962C8B-B14F-4D97-AF65-F5344CB8AC3E}">
        <p14:creationId xmlns:p14="http://schemas.microsoft.com/office/powerpoint/2010/main" val="3796934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146807"/>
            <a:ext cx="11749255" cy="693837"/>
          </a:xfrm>
        </p:spPr>
        <p:txBody>
          <a:bodyPr>
            <a:normAutofit/>
          </a:bodyPr>
          <a:lstStyle/>
          <a:p>
            <a:r>
              <a:rPr lang="it-IT" sz="36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Condizionamento del calcolo di funzione - test</a:t>
            </a:r>
          </a:p>
        </p:txBody>
      </p:sp>
      <p:sp>
        <p:nvSpPr>
          <p:cNvPr id="14" name="CasellaDiTesto 13">
            <a:extLst>
              <a:ext uri="{FF2B5EF4-FFF2-40B4-BE49-F238E27FC236}">
                <a16:creationId xmlns:a16="http://schemas.microsoft.com/office/drawing/2014/main" id="{9730DBB9-F886-47FB-80D2-BC8ED5595CB7}"/>
              </a:ext>
            </a:extLst>
          </p:cNvPr>
          <p:cNvSpPr txBox="1"/>
          <p:nvPr/>
        </p:nvSpPr>
        <p:spPr>
          <a:xfrm>
            <a:off x="3946968" y="819028"/>
            <a:ext cx="4525101" cy="400110"/>
          </a:xfrm>
          <a:prstGeom prst="rect">
            <a:avLst/>
          </a:prstGeom>
          <a:noFill/>
        </p:spPr>
        <p:txBody>
          <a:bodyPr wrap="square" rtlCol="0">
            <a:spAutoFit/>
          </a:bodyPr>
          <a:lstStyle/>
          <a:p>
            <a:pPr algn="ctr"/>
            <a:r>
              <a:rPr lang="it-IT" sz="2000" dirty="0">
                <a:ln w="0"/>
                <a:latin typeface="Avenir Next LT Pro" panose="020B0504020202020204" pitchFamily="34" charset="0"/>
              </a:rPr>
              <a:t>Test logaritmo naturale:</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ADEA2BFB-9262-45F0-AB3D-52F396E7EC4F}"/>
                  </a:ext>
                </a:extLst>
              </p:cNvPr>
              <p:cNvSpPr txBox="1"/>
              <p:nvPr/>
            </p:nvSpPr>
            <p:spPr>
              <a:xfrm>
                <a:off x="334892" y="5723324"/>
                <a:ext cx="11522216" cy="1015663"/>
              </a:xfrm>
              <a:prstGeom prst="rect">
                <a:avLst/>
              </a:prstGeom>
              <a:noFill/>
            </p:spPr>
            <p:txBody>
              <a:bodyPr wrap="square" rtlCol="0">
                <a:spAutoFit/>
              </a:bodyPr>
              <a:lstStyle/>
              <a:p>
                <a:pPr algn="just"/>
                <a:r>
                  <a:rPr lang="it-IT" sz="2000" dirty="0">
                    <a:ln w="0"/>
                    <a:latin typeface="Avenir Next LT Pro" panose="020B0504020202020204" pitchFamily="34" charset="0"/>
                  </a:rPr>
                  <a:t>Il calcolo della funzione ln(x) è B.C. quando ln(x) &gt; 1 e M.C. quando ln(x) </a:t>
                </a:r>
                <a14:m>
                  <m:oMath xmlns:m="http://schemas.openxmlformats.org/officeDocument/2006/math">
                    <m:r>
                      <a:rPr lang="it-IT" sz="2000" i="1" smtClean="0">
                        <a:ln w="0"/>
                        <a:latin typeface="Cambria Math" panose="02040503050406030204" pitchFamily="18" charset="0"/>
                        <a:ea typeface="Cambria Math" panose="02040503050406030204" pitchFamily="18" charset="0"/>
                      </a:rPr>
                      <m:t>≤</m:t>
                    </m:r>
                  </m:oMath>
                </a14:m>
                <a:r>
                  <a:rPr lang="it-IT" sz="2000" dirty="0">
                    <a:ln w="0"/>
                    <a:latin typeface="Avenir Next LT Pro" panose="020B0504020202020204" pitchFamily="34" charset="0"/>
                  </a:rPr>
                  <a:t> 1 infatti si nota che il fattore di amplificazione è più alto per valori di x </a:t>
                </a:r>
                <a14:m>
                  <m:oMath xmlns:m="http://schemas.openxmlformats.org/officeDocument/2006/math">
                    <m:r>
                      <a:rPr lang="it-IT" sz="2000" i="1">
                        <a:ln w="0"/>
                        <a:latin typeface="Cambria Math" panose="02040503050406030204" pitchFamily="18" charset="0"/>
                        <a:ea typeface="Cambria Math" panose="02040503050406030204" pitchFamily="18" charset="0"/>
                      </a:rPr>
                      <m:t>≤</m:t>
                    </m:r>
                  </m:oMath>
                </a14:m>
                <a:r>
                  <a:rPr lang="it-IT" sz="2000" dirty="0">
                    <a:ln w="0"/>
                    <a:latin typeface="Avenir Next LT Pro" panose="020B0504020202020204" pitchFamily="34" charset="0"/>
                  </a:rPr>
                  <a:t> 1, quindi in corrispondenza di questi valori l’errore è più grande.</a:t>
                </a:r>
              </a:p>
            </p:txBody>
          </p:sp>
        </mc:Choice>
        <mc:Fallback xmlns="">
          <p:sp>
            <p:nvSpPr>
              <p:cNvPr id="13" name="CasellaDiTesto 12">
                <a:extLst>
                  <a:ext uri="{FF2B5EF4-FFF2-40B4-BE49-F238E27FC236}">
                    <a16:creationId xmlns:a16="http://schemas.microsoft.com/office/drawing/2014/main" id="{ADEA2BFB-9262-45F0-AB3D-52F396E7EC4F}"/>
                  </a:ext>
                </a:extLst>
              </p:cNvPr>
              <p:cNvSpPr txBox="1">
                <a:spLocks noRot="1" noChangeAspect="1" noMove="1" noResize="1" noEditPoints="1" noAdjustHandles="1" noChangeArrowheads="1" noChangeShapeType="1" noTextEdit="1"/>
              </p:cNvSpPr>
              <p:nvPr/>
            </p:nvSpPr>
            <p:spPr>
              <a:xfrm>
                <a:off x="334892" y="5723324"/>
                <a:ext cx="11522216" cy="1015663"/>
              </a:xfrm>
              <a:prstGeom prst="rect">
                <a:avLst/>
              </a:prstGeom>
              <a:blipFill>
                <a:blip r:embed="rId2"/>
                <a:stretch>
                  <a:fillRect l="-582" t="-3012" r="-529" b="-10843"/>
                </a:stretch>
              </a:blipFill>
            </p:spPr>
            <p:txBody>
              <a:bodyPr/>
              <a:lstStyle/>
              <a:p>
                <a:r>
                  <a:rPr lang="it-IT">
                    <a:noFill/>
                  </a:rPr>
                  <a:t> </a:t>
                </a:r>
              </a:p>
            </p:txBody>
          </p:sp>
        </mc:Fallback>
      </mc:AlternateContent>
      <p:pic>
        <p:nvPicPr>
          <p:cNvPr id="22" name="Immagine 21">
            <a:extLst>
              <a:ext uri="{FF2B5EF4-FFF2-40B4-BE49-F238E27FC236}">
                <a16:creationId xmlns:a16="http://schemas.microsoft.com/office/drawing/2014/main" id="{959FEB35-7FF2-499D-8C6E-DCD4553758F7}"/>
              </a:ext>
            </a:extLst>
          </p:cNvPr>
          <p:cNvPicPr>
            <a:picLocks noChangeAspect="1"/>
          </p:cNvPicPr>
          <p:nvPr/>
        </p:nvPicPr>
        <p:blipFill rotWithShape="1">
          <a:blip r:embed="rId3"/>
          <a:srcRect t="10468" r="7058" b="6893"/>
          <a:stretch/>
        </p:blipFill>
        <p:spPr>
          <a:xfrm>
            <a:off x="334892" y="1272189"/>
            <a:ext cx="5683494" cy="4345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Immagine 23">
            <a:extLst>
              <a:ext uri="{FF2B5EF4-FFF2-40B4-BE49-F238E27FC236}">
                <a16:creationId xmlns:a16="http://schemas.microsoft.com/office/drawing/2014/main" id="{126CB8B6-652A-4E8D-9399-EEF8102AD83D}"/>
              </a:ext>
            </a:extLst>
          </p:cNvPr>
          <p:cNvPicPr>
            <a:picLocks noChangeAspect="1"/>
          </p:cNvPicPr>
          <p:nvPr/>
        </p:nvPicPr>
        <p:blipFill rotWithShape="1">
          <a:blip r:embed="rId4"/>
          <a:srcRect t="10051" r="7058" b="7309"/>
          <a:stretch/>
        </p:blipFill>
        <p:spPr>
          <a:xfrm>
            <a:off x="6173614" y="1272189"/>
            <a:ext cx="5683494" cy="4345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351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9A549-B7E3-4957-A5FA-04109EE249F8}"/>
              </a:ext>
            </a:extLst>
          </p:cNvPr>
          <p:cNvSpPr>
            <a:spLocks noGrp="1"/>
          </p:cNvSpPr>
          <p:nvPr>
            <p:ph type="title"/>
          </p:nvPr>
        </p:nvSpPr>
        <p:spPr>
          <a:xfrm>
            <a:off x="334892" y="146807"/>
            <a:ext cx="11749255" cy="693837"/>
          </a:xfrm>
        </p:spPr>
        <p:txBody>
          <a:bodyPr>
            <a:normAutofit/>
          </a:bodyPr>
          <a:lstStyle/>
          <a:p>
            <a:r>
              <a:rPr lang="it-IT" sz="3600" dirty="0">
                <a:ln w="0"/>
                <a:solidFill>
                  <a:schemeClr val="tx1"/>
                </a:solidFill>
                <a:effectLst>
                  <a:outerShdw blurRad="38100" dist="19050" dir="2700000" algn="tl" rotWithShape="0">
                    <a:schemeClr val="dk1">
                      <a:alpha val="40000"/>
                    </a:schemeClr>
                  </a:outerShdw>
                </a:effectLst>
                <a:latin typeface="Avenir Next LT Pro" panose="020B0504020202020204" pitchFamily="34" charset="0"/>
              </a:rPr>
              <a:t>Condizionamento del calcolo di funzione - test</a:t>
            </a:r>
          </a:p>
        </p:txBody>
      </p:sp>
      <p:sp>
        <p:nvSpPr>
          <p:cNvPr id="14" name="CasellaDiTesto 13">
            <a:extLst>
              <a:ext uri="{FF2B5EF4-FFF2-40B4-BE49-F238E27FC236}">
                <a16:creationId xmlns:a16="http://schemas.microsoft.com/office/drawing/2014/main" id="{9730DBB9-F886-47FB-80D2-BC8ED5595CB7}"/>
              </a:ext>
            </a:extLst>
          </p:cNvPr>
          <p:cNvSpPr txBox="1"/>
          <p:nvPr/>
        </p:nvSpPr>
        <p:spPr>
          <a:xfrm>
            <a:off x="4118794" y="900964"/>
            <a:ext cx="4525101" cy="400110"/>
          </a:xfrm>
          <a:prstGeom prst="rect">
            <a:avLst/>
          </a:prstGeom>
          <a:noFill/>
        </p:spPr>
        <p:txBody>
          <a:bodyPr wrap="square" rtlCol="0">
            <a:spAutoFit/>
          </a:bodyPr>
          <a:lstStyle/>
          <a:p>
            <a:pPr algn="ctr"/>
            <a:r>
              <a:rPr lang="it-IT" sz="2000" dirty="0">
                <a:ln w="0"/>
                <a:effectLst>
                  <a:outerShdw blurRad="38100" dist="19050" dir="2700000" algn="tl" rotWithShape="0">
                    <a:schemeClr val="dk1">
                      <a:alpha val="40000"/>
                    </a:schemeClr>
                  </a:outerShdw>
                </a:effectLst>
                <a:latin typeface="Avenir Next LT Pro" panose="020B0504020202020204" pitchFamily="34" charset="0"/>
              </a:rPr>
              <a:t>Test radice quadrata:</a:t>
            </a:r>
          </a:p>
        </p:txBody>
      </p:sp>
      <p:sp>
        <p:nvSpPr>
          <p:cNvPr id="13" name="CasellaDiTesto 12">
            <a:extLst>
              <a:ext uri="{FF2B5EF4-FFF2-40B4-BE49-F238E27FC236}">
                <a16:creationId xmlns:a16="http://schemas.microsoft.com/office/drawing/2014/main" id="{ADEA2BFB-9262-45F0-AB3D-52F396E7EC4F}"/>
              </a:ext>
            </a:extLst>
          </p:cNvPr>
          <p:cNvSpPr txBox="1"/>
          <p:nvPr/>
        </p:nvSpPr>
        <p:spPr>
          <a:xfrm>
            <a:off x="210367" y="5225965"/>
            <a:ext cx="11873779" cy="1015663"/>
          </a:xfrm>
          <a:prstGeom prst="rect">
            <a:avLst/>
          </a:prstGeom>
          <a:noFill/>
        </p:spPr>
        <p:txBody>
          <a:bodyPr wrap="square" rtlCol="0">
            <a:spAutoFit/>
          </a:bodyPr>
          <a:lstStyle/>
          <a:p>
            <a:pPr algn="just"/>
            <a:r>
              <a:rPr lang="it-IT" sz="2000" dirty="0">
                <a:ln w="0"/>
                <a:latin typeface="Avenir Next LT Pro" panose="020B0504020202020204" pitchFamily="34" charset="0"/>
              </a:rPr>
              <a:t>Il calcolo della radice quadrata è sempre B.C. infatti si può notare che il fattore di amplificazione dell’errore su tutti i valori di x è sempre molto simile e l’errore oscilla sempre tra valori dello stesso ordine di grandezza e molto vicini tra loro.</a:t>
            </a:r>
          </a:p>
        </p:txBody>
      </p:sp>
      <p:pic>
        <p:nvPicPr>
          <p:cNvPr id="4" name="Immagine 3">
            <a:extLst>
              <a:ext uri="{FF2B5EF4-FFF2-40B4-BE49-F238E27FC236}">
                <a16:creationId xmlns:a16="http://schemas.microsoft.com/office/drawing/2014/main" id="{8F907250-98C9-45AE-A3D3-DCDFEC899628}"/>
              </a:ext>
            </a:extLst>
          </p:cNvPr>
          <p:cNvPicPr>
            <a:picLocks noChangeAspect="1"/>
          </p:cNvPicPr>
          <p:nvPr/>
        </p:nvPicPr>
        <p:blipFill rotWithShape="1">
          <a:blip r:embed="rId2"/>
          <a:srcRect t="10735" r="3850" b="6892"/>
          <a:stretch/>
        </p:blipFill>
        <p:spPr>
          <a:xfrm>
            <a:off x="210368" y="1361395"/>
            <a:ext cx="5999151" cy="3735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magine 5">
            <a:extLst>
              <a:ext uri="{FF2B5EF4-FFF2-40B4-BE49-F238E27FC236}">
                <a16:creationId xmlns:a16="http://schemas.microsoft.com/office/drawing/2014/main" id="{1D36B816-A343-4DDD-9A65-23B2BE515A75}"/>
              </a:ext>
            </a:extLst>
          </p:cNvPr>
          <p:cNvPicPr>
            <a:picLocks noChangeAspect="1"/>
          </p:cNvPicPr>
          <p:nvPr/>
        </p:nvPicPr>
        <p:blipFill rotWithShape="1">
          <a:blip r:embed="rId3"/>
          <a:srcRect l="1592" t="9558" r="8609" b="6892"/>
          <a:stretch/>
        </p:blipFill>
        <p:spPr>
          <a:xfrm>
            <a:off x="6381345" y="1361395"/>
            <a:ext cx="5702802" cy="3735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0454768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2374</TotalTime>
  <Words>1562</Words>
  <Application>Microsoft Office PowerPoint</Application>
  <PresentationFormat>Widescreen</PresentationFormat>
  <Paragraphs>136</Paragraphs>
  <Slides>63</Slides>
  <Notes>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63</vt:i4>
      </vt:variant>
    </vt:vector>
  </HeadingPairs>
  <TitlesOfParts>
    <vt:vector size="69" baseType="lpstr">
      <vt:lpstr>Arial</vt:lpstr>
      <vt:lpstr>Avenir Next LT Pro</vt:lpstr>
      <vt:lpstr>Calibri</vt:lpstr>
      <vt:lpstr>Calibri Light</vt:lpstr>
      <vt:lpstr>Cambria Math</vt:lpstr>
      <vt:lpstr>Tema di Office</vt:lpstr>
      <vt:lpstr>Implementazione e test di programmi di Calcolo Numerico</vt:lpstr>
      <vt:lpstr>Propagazione degli errori nel Calcolo Numerico</vt:lpstr>
      <vt:lpstr>Condizionamento della somma - implementazione</vt:lpstr>
      <vt:lpstr>Condizionamento della somma - test</vt:lpstr>
      <vt:lpstr>Condizionamento del prodotto - implementazione</vt:lpstr>
      <vt:lpstr>Condizionamento della prodotto - test</vt:lpstr>
      <vt:lpstr>Condizionamento del calcolo di funzione - implementazione</vt:lpstr>
      <vt:lpstr>Condizionamento del calcolo di funzione - test</vt:lpstr>
      <vt:lpstr>Condizionamento del calcolo di funzione - test</vt:lpstr>
      <vt:lpstr>Aritmetica degli elaboratori</vt:lpstr>
      <vt:lpstr>Calcolo epsilon machine</vt:lpstr>
      <vt:lpstr>Algebra lineare numerica</vt:lpstr>
      <vt:lpstr>Algoritmo di sostituzione avanti - implementazione</vt:lpstr>
      <vt:lpstr>Algoritmo di sostituzione avanti - test</vt:lpstr>
      <vt:lpstr>Algoritmo di sostituzione indietro - implementazione</vt:lpstr>
      <vt:lpstr>Algoritmo di sostituzione avanti - test</vt:lpstr>
      <vt:lpstr>Metodo di Eliminazione di Gauss – implementazione 1</vt:lpstr>
      <vt:lpstr>Metodo di Eliminazione di Gauss – implementazione 2</vt:lpstr>
      <vt:lpstr>Metodo di Eliminazione di Gauss – test</vt:lpstr>
      <vt:lpstr>Metodo di Eliminazione di Gauss – implementazione confronto tempi 1</vt:lpstr>
      <vt:lpstr>Metodo di Eliminazione di Gauss – implementazione confronto tempi 2</vt:lpstr>
      <vt:lpstr>Metodo di Eliminazione di Gauss – test confronto tempi </vt:lpstr>
      <vt:lpstr>Fattorizzazione A = LU – implementazione 1</vt:lpstr>
      <vt:lpstr>Fattorizzazione A = LU – implementazione 2</vt:lpstr>
      <vt:lpstr>Fattorizzazione A = LU – test</vt:lpstr>
      <vt:lpstr>Fattorizzazione A = LU – implementazione confronto tempi 1</vt:lpstr>
      <vt:lpstr>Fattorizzazione A = LU – implementazione confronto tempi 2</vt:lpstr>
      <vt:lpstr>Fattorizzazione A = LU – test confronto tempi</vt:lpstr>
      <vt:lpstr>Confronto tra Fattorizzazione A = LU &amp; M.E.G. – implementazione 1</vt:lpstr>
      <vt:lpstr>Confronto tra Fattorizzazione A = LU &amp; M.E.G. – implementazione 2</vt:lpstr>
      <vt:lpstr>Confronto tra Fattorizzazione A = LU &amp; M.E.G. - test</vt:lpstr>
      <vt:lpstr>Metodo Iterativi: Jacobi e Gauss-Seidel – implementazione 1</vt:lpstr>
      <vt:lpstr>Metodo Iterativi: Jacobi e Gauss-Seidel – implementazione 2</vt:lpstr>
      <vt:lpstr>Metodo Iterativi: Jacobi e Gauss-Seidel – test</vt:lpstr>
      <vt:lpstr>Interpolazione</vt:lpstr>
      <vt:lpstr>Coefficienti indeterminati – implementazione </vt:lpstr>
      <vt:lpstr>Coefficienti indeterminati – test</vt:lpstr>
      <vt:lpstr>Formula di Lagrange – implementazione </vt:lpstr>
      <vt:lpstr>Formula di Lagrange – test</vt:lpstr>
      <vt:lpstr>Confronto dei tempi di calcolo tra le formule di Lagrange – implementazione </vt:lpstr>
      <vt:lpstr>Confronto dei tempi di calcolo tra le formule di Lagrange – test</vt:lpstr>
      <vt:lpstr>Stabilità del polinomio di Lagrange – implementazione </vt:lpstr>
      <vt:lpstr>Stabilità del polinomio di Lagrange – test</vt:lpstr>
      <vt:lpstr>Polinomio di Newton – implementazione </vt:lpstr>
      <vt:lpstr>Polinomio di Newton – test </vt:lpstr>
      <vt:lpstr>Ricerca delle radici di funzione</vt:lpstr>
      <vt:lpstr>Bisezioni successive – implementazione </vt:lpstr>
      <vt:lpstr>Bisezioni successive – test </vt:lpstr>
      <vt:lpstr>Metodo delle tangenti – implementazione </vt:lpstr>
      <vt:lpstr>Metodo delle tangenti – test </vt:lpstr>
      <vt:lpstr>Confronto metodi delle tangenti, secanti e corde – implementazione</vt:lpstr>
      <vt:lpstr>Confronto metodi delle tangenti, secanti e corde – test</vt:lpstr>
      <vt:lpstr>Formule di quadratura</vt:lpstr>
      <vt:lpstr>Formula del trapezio - implementazione</vt:lpstr>
      <vt:lpstr>Formula del trapezio - test</vt:lpstr>
      <vt:lpstr>Formula composta del trapezio - implementazione</vt:lpstr>
      <vt:lpstr>Formula composta del trapezio- test</vt:lpstr>
      <vt:lpstr>Convergenza formula composta del trapezio - implementazione</vt:lpstr>
      <vt:lpstr>Convergenza formula composta del trapezio - test</vt:lpstr>
      <vt:lpstr>Confronto formula del Trapezio e di Simpson- implementazione </vt:lpstr>
      <vt:lpstr>Confronto formula del Trapezio e di Simpson- test</vt:lpstr>
      <vt:lpstr>Convergenza formula composta del trapezio e di Simpson - implementazione</vt:lpstr>
      <vt:lpstr>Convergenza formula del trapezio e di Simpson composta -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Implementazione e test di programmi di calcolo numerico</dc:title>
  <dc:creator>Angelo Putignano</dc:creator>
  <cp:lastModifiedBy>Angelo Putignano</cp:lastModifiedBy>
  <cp:revision>1</cp:revision>
  <dcterms:created xsi:type="dcterms:W3CDTF">2021-01-06T15:14:24Z</dcterms:created>
  <dcterms:modified xsi:type="dcterms:W3CDTF">2021-01-17T22:37:11Z</dcterms:modified>
</cp:coreProperties>
</file>